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7" r:id="rId4"/>
    <p:sldId id="301" r:id="rId5"/>
    <p:sldId id="257" r:id="rId6"/>
    <p:sldId id="278" r:id="rId7"/>
    <p:sldId id="259" r:id="rId8"/>
    <p:sldId id="300" r:id="rId9"/>
    <p:sldId id="294" r:id="rId10"/>
    <p:sldId id="286" r:id="rId11"/>
    <p:sldId id="296" r:id="rId12"/>
    <p:sldId id="298" r:id="rId13"/>
    <p:sldId id="295" r:id="rId14"/>
    <p:sldId id="265" r:id="rId15"/>
    <p:sldId id="281" r:id="rId16"/>
  </p:sldIdLst>
  <p:sldSz cx="12192000" cy="6858000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C7"/>
    <a:srgbClr val="325892"/>
    <a:srgbClr val="BACD9A"/>
    <a:srgbClr val="5AB378"/>
    <a:srgbClr val="82DEA1"/>
    <a:srgbClr val="3BB07C"/>
    <a:srgbClr val="75B574"/>
    <a:srgbClr val="59D382"/>
    <a:srgbClr val="F2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4FB98-F7BF-408E-867C-ECBF74C9D06C}" type="doc">
      <dgm:prSet loTypeId="urn:microsoft.com/office/officeart/2005/8/layout/hierarchy1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AA6F513-0F25-449B-B616-D2EF48D4C0EE}">
      <dgm:prSet phldrT="[Текст]"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</a:p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</a:t>
          </a:r>
        </a:p>
      </dgm:t>
    </dgm:pt>
    <dgm:pt modelId="{4D0787C2-986B-47B0-89EF-8755BE901BD6}" type="parTrans" cxnId="{9C59600C-7DBC-4932-8FE8-AB3DA33098E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AAD85996-82FD-4BFD-83C9-52D05281ABD4}" type="sibTrans" cxnId="{9C59600C-7DBC-4932-8FE8-AB3DA33098E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2FCF4E61-3DC5-4F21-ACD1-206DA4CC3AA9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</a:t>
          </a:r>
          <a:endParaRPr lang="ru-RU" sz="1350" dirty="0" smtClean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УВР</a:t>
          </a:r>
        </a:p>
      </dgm:t>
    </dgm:pt>
    <dgm:pt modelId="{E0AE09E6-AC2F-4ED6-9E91-4B0C8BC8CB72}" type="parTrans" cxnId="{2C47558E-4E4F-434C-9E4B-923CDD004007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6D917FCA-F49D-476B-8C7B-A9353632A467}" type="sibTrans" cxnId="{2C47558E-4E4F-434C-9E4B-923CDD004007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D1868501-EFBA-42AD-9371-3A439D1DEC4B}">
      <dgm:prSet phldrT="[Текст]"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социальной реабилитации молодых инвалидов</a:t>
          </a:r>
        </a:p>
      </dgm:t>
    </dgm:pt>
    <dgm:pt modelId="{F002C8BD-5DD9-4175-8750-4C9280EF46C9}" type="parTrans" cxnId="{41843C2B-A17E-440A-AC84-DCC45BCE48E0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46498CC8-D16C-4FAD-92D8-42F7DBF07819}" type="sibTrans" cxnId="{41843C2B-A17E-440A-AC84-DCC45BCE48E0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F1BA5FB2-9144-4E1B-A23A-66E6403DBA74}">
      <dgm:prSet phldrT="[Текст]"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по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экономическим вопросам</a:t>
          </a:r>
        </a:p>
      </dgm:t>
    </dgm:pt>
    <dgm:pt modelId="{17421C98-26C4-465D-916C-827FF61EA9A7}" type="parTrans" cxnId="{77EE1CEF-44E3-4499-8D9A-B683717DA3E4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5DC87412-CCB2-4445-BCC1-B6A6FF17062F}" type="sibTrans" cxnId="{77EE1CEF-44E3-4499-8D9A-B683717DA3E4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1CF0842D-D5CF-4677-BFAD-6B0ABF6EAE95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филиала ОБУСО ЦСП</a:t>
          </a:r>
        </a:p>
      </dgm:t>
    </dgm:pt>
    <dgm:pt modelId="{3554E241-258A-4561-8757-46B80F4E85A7}" type="parTrans" cxnId="{0B528127-5A1A-472C-BEB5-21E662FCA41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76680A0E-CE8B-4CE2-BA20-CC57F36ED5F4}" type="sibTrans" cxnId="{0B528127-5A1A-472C-BEB5-21E662FCA41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6934B1E3-56BC-456B-A650-200BC4B312A6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>
            <a:lnSpc>
              <a:spcPct val="70000"/>
            </a:lnSpc>
          </a:pP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</a:t>
          </a:r>
          <a:r>
            <a:rPr lang="ru-RU" sz="1350" b="1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«СМФЦ»</a:t>
          </a:r>
          <a:endParaRPr lang="ru-RU" sz="1350" b="1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5B81A-0132-4DAC-82C4-47964B64A90D}" type="parTrans" cxnId="{6ABF5F0B-8B25-4EB1-BB05-ECF08AEAD52C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D4DEF285-424C-4E35-A4C6-62ADB05781E0}" type="sibTrans" cxnId="{6ABF5F0B-8B25-4EB1-BB05-ECF08AEAD52C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EFBE759A-F20F-4D3C-874E-32761729CA04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</a:t>
          </a:r>
        </a:p>
      </dgm:t>
    </dgm:pt>
    <dgm:pt modelId="{8E911DC4-3457-4D22-9B94-B04FE793FC51}" type="parTrans" cxnId="{E9BBDCBA-6B8D-4192-BCF1-71F4AA134E0A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4DEE9F6E-1862-4F3E-B57E-71BAC689BA9E}" type="sibTrans" cxnId="{E9BBDCBA-6B8D-4192-BCF1-71F4AA134E0A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1F52C8EF-4F28-4AE5-B1FD-AFC7E3AB96F9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Приемно-диагностическое отделение</a:t>
          </a:r>
        </a:p>
      </dgm:t>
    </dgm:pt>
    <dgm:pt modelId="{4BC0D77A-8018-4E80-84F7-32CAE8F2C633}" type="parTrans" cxnId="{BF03F6A4-81BE-442B-8518-22F44FE25893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5885C9A4-6308-4EA4-A575-78050815BCC9}" type="sibTrans" cxnId="{BF03F6A4-81BE-442B-8518-22F44FE25893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03EACA92-8CF2-4ECC-BE19-834ECF948184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реабилитации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 инвалидов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и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детей-инвалидов</a:t>
          </a:r>
        </a:p>
      </dgm:t>
    </dgm:pt>
    <dgm:pt modelId="{540CA849-C861-4627-B7B3-8481E2714D11}" type="parTrans" cxnId="{5282BC76-058D-471F-8B68-A7EB432CDBA0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84856E75-F857-45D5-8CA6-DD59C7D45860}" type="sibTrans" cxnId="{5282BC76-058D-471F-8B68-A7EB432CDBA0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CA6C4480-2655-4D3D-B0A8-5F524B241240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</a:t>
          </a:r>
        </a:p>
      </dgm:t>
    </dgm:pt>
    <dgm:pt modelId="{EB5AC3A7-BEAA-4780-AB33-561C8A316C67}" type="parTrans" cxnId="{A74B30BE-D9D3-4B3B-81AE-1E341ED4ACF1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0B34CACA-FAA1-46DE-B5D9-D091C309074E}" type="sibTrans" cxnId="{A74B30BE-D9D3-4B3B-81AE-1E341ED4ACF1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A6A3539C-4DEE-48B9-9900-8D0E357DDA7A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социального сопровождения семей с детьми </a:t>
          </a:r>
        </a:p>
      </dgm:t>
    </dgm:pt>
    <dgm:pt modelId="{BFFDE64E-491B-42FC-A635-F76357290148}" type="parTrans" cxnId="{66D7F2DF-7CA9-4C5F-AD38-291CF31809AA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45208344-6948-4AE5-A8DE-12AEA7DCBBA3}" type="sibTrans" cxnId="{66D7F2DF-7CA9-4C5F-AD38-291CF31809AA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5F835821-7175-492F-9C01-08D26D33D1E4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психолого-педагогической помощи кровным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и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замещающим семьям </a:t>
          </a:r>
        </a:p>
      </dgm:t>
    </dgm:pt>
    <dgm:pt modelId="{A46B3A99-26F1-436E-A96A-9D18C6764EED}" type="parTrans" cxnId="{EAB56315-804A-47F9-8C38-5ABC993A5036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EB50FE0E-977C-4FF2-8AC5-ED0953B0F640}" type="sibTrans" cxnId="{EAB56315-804A-47F9-8C38-5ABC993A5036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2444E091-287A-47D6-8B2E-407478F0E4E2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>
            <a:lnSpc>
              <a:spcPct val="60000"/>
            </a:lnSpc>
          </a:pP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Служба первичного приема семей </a:t>
          </a:r>
          <a:r>
            <a:rPr lang="ru-RU" sz="1350" b="1" dirty="0" smtClean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                     с </a:t>
          </a: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детьми</a:t>
          </a:r>
          <a:endParaRPr lang="ru-RU" sz="1350" b="1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877CC-B71F-487F-922B-C62AC8FD2915}" type="parTrans" cxnId="{C2E6E41B-F2E6-4A55-B421-F5027D4CDD7B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002739CD-AD25-46BB-A24F-F8B0EBA28165}" type="sibTrans" cxnId="{C2E6E41B-F2E6-4A55-B421-F5027D4CDD7B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2C906E44-610B-49E2-B7DB-B274E553777E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>
            <a:lnSpc>
              <a:spcPct val="60000"/>
            </a:lnSpc>
          </a:pP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Служба экстренной психологической помощи </a:t>
          </a:r>
          <a:r>
            <a:rPr lang="ru-RU" sz="1350" b="1" dirty="0" smtClean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                       и </a:t>
          </a: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экстренного реагирования</a:t>
          </a:r>
          <a:endParaRPr lang="ru-RU" sz="1350" b="1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6210D-2E34-402A-9D5B-F77F10075442}" type="parTrans" cxnId="{2CEBD323-C7F3-4129-9457-408AFC20828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7758DDDA-F71A-434D-9907-BE36893CD014}" type="sibTrans" cxnId="{2CEBD323-C7F3-4129-9457-408AFC208285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5459315C-3ABE-4977-AB43-6AB10EA64ACF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>
            <a:lnSpc>
              <a:spcPct val="60000"/>
            </a:lnSpc>
          </a:pP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Служба оказания социальных услуг </a:t>
          </a:r>
          <a:r>
            <a:rPr lang="ru-RU" sz="1350" b="1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и </a:t>
          </a:r>
          <a:r>
            <a:rPr lang="ru-RU" sz="135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социального сопровождения</a:t>
          </a:r>
        </a:p>
      </dgm:t>
    </dgm:pt>
    <dgm:pt modelId="{95196D92-71BC-476A-83A2-4B88BA9B3621}" type="parTrans" cxnId="{89EAE919-E52A-4D34-8A06-CBD7E3740EE6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851D5C43-5F18-4F41-AC71-1A40491DF294}" type="sibTrans" cxnId="{89EAE919-E52A-4D34-8A06-CBD7E3740EE6}">
      <dgm:prSet/>
      <dgm:spPr/>
      <dgm:t>
        <a:bodyPr/>
        <a:lstStyle/>
        <a:p>
          <a:endParaRPr lang="ru-RU">
            <a:latin typeface="Montserrat ExtraBold" pitchFamily="2" charset="-52"/>
          </a:endParaRPr>
        </a:p>
      </dgm:t>
    </dgm:pt>
    <dgm:pt modelId="{DAB87C17-E423-402F-8FC9-29F2D0FA34C4}" type="pres">
      <dgm:prSet presAssocID="{6C04FB98-F7BF-408E-867C-ECBF74C9D0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E882AD-3FEA-4943-AD13-EA47F77604C2}" type="pres">
      <dgm:prSet presAssocID="{BAA6F513-0F25-449B-B616-D2EF48D4C0EE}" presName="hierRoot1" presStyleCnt="0"/>
      <dgm:spPr/>
    </dgm:pt>
    <dgm:pt modelId="{25003EE4-A2F0-4E62-89B9-E96C379200A2}" type="pres">
      <dgm:prSet presAssocID="{BAA6F513-0F25-449B-B616-D2EF48D4C0EE}" presName="composite" presStyleCnt="0"/>
      <dgm:spPr/>
    </dgm:pt>
    <dgm:pt modelId="{1D1A44FD-5036-4650-A697-AD922F89A320}" type="pres">
      <dgm:prSet presAssocID="{BAA6F513-0F25-449B-B616-D2EF48D4C0EE}" presName="background" presStyleLbl="node0" presStyleIdx="0" presStyleCnt="1"/>
      <dgm:spPr/>
    </dgm:pt>
    <dgm:pt modelId="{2F38BA51-D3A0-4DAB-959B-6BE8E2BFA8CB}" type="pres">
      <dgm:prSet presAssocID="{BAA6F513-0F25-449B-B616-D2EF48D4C0EE}" presName="text" presStyleLbl="fgAcc0" presStyleIdx="0" presStyleCnt="1" custLinFactY="-61726" custLinFactNeighborX="-511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7AAC57-C69F-4F0F-9BD0-9EF2C9360543}" type="pres">
      <dgm:prSet presAssocID="{BAA6F513-0F25-449B-B616-D2EF48D4C0EE}" presName="hierChild2" presStyleCnt="0"/>
      <dgm:spPr/>
    </dgm:pt>
    <dgm:pt modelId="{EB69D4A5-D821-4F57-B6D1-091815766DF1}" type="pres">
      <dgm:prSet presAssocID="{E0AE09E6-AC2F-4ED6-9E91-4B0C8BC8CB7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4F9A7F9-E5B0-4C98-8076-A5C41324565D}" type="pres">
      <dgm:prSet presAssocID="{2FCF4E61-3DC5-4F21-ACD1-206DA4CC3AA9}" presName="hierRoot2" presStyleCnt="0"/>
      <dgm:spPr/>
    </dgm:pt>
    <dgm:pt modelId="{81114C01-5B10-4A00-87B5-97CD848D53C2}" type="pres">
      <dgm:prSet presAssocID="{2FCF4E61-3DC5-4F21-ACD1-206DA4CC3AA9}" presName="composite2" presStyleCnt="0"/>
      <dgm:spPr/>
    </dgm:pt>
    <dgm:pt modelId="{BAC2F49B-0BF1-4BD5-A54D-B9EA4978558A}" type="pres">
      <dgm:prSet presAssocID="{2FCF4E61-3DC5-4F21-ACD1-206DA4CC3AA9}" presName="background2" presStyleLbl="node2" presStyleIdx="0" presStyleCnt="4"/>
      <dgm:spPr/>
    </dgm:pt>
    <dgm:pt modelId="{50BE026D-F4F0-4F11-9CA1-10B6AA25533A}" type="pres">
      <dgm:prSet presAssocID="{2FCF4E61-3DC5-4F21-ACD1-206DA4CC3AA9}" presName="text2" presStyleLbl="fgAcc2" presStyleIdx="0" presStyleCnt="4" custLinFactX="8333" custLinFactY="-275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740D3F-9230-40CA-ACBE-4315AD949BC4}" type="pres">
      <dgm:prSet presAssocID="{2FCF4E61-3DC5-4F21-ACD1-206DA4CC3AA9}" presName="hierChild3" presStyleCnt="0"/>
      <dgm:spPr/>
    </dgm:pt>
    <dgm:pt modelId="{47658DE5-277C-4022-B58F-FA408F9BA0F4}" type="pres">
      <dgm:prSet presAssocID="{4BC0D77A-8018-4E80-84F7-32CAE8F2C633}" presName="Name17" presStyleLbl="parChTrans1D3" presStyleIdx="0" presStyleCnt="7"/>
      <dgm:spPr/>
      <dgm:t>
        <a:bodyPr/>
        <a:lstStyle/>
        <a:p>
          <a:endParaRPr lang="ru-RU"/>
        </a:p>
      </dgm:t>
    </dgm:pt>
    <dgm:pt modelId="{FD0124D8-98F7-4B7D-950B-C6F86219CC09}" type="pres">
      <dgm:prSet presAssocID="{1F52C8EF-4F28-4AE5-B1FD-AFC7E3AB96F9}" presName="hierRoot3" presStyleCnt="0"/>
      <dgm:spPr/>
    </dgm:pt>
    <dgm:pt modelId="{04A07878-AD0F-44DC-A1FA-608D41EEE10B}" type="pres">
      <dgm:prSet presAssocID="{1F52C8EF-4F28-4AE5-B1FD-AFC7E3AB96F9}" presName="composite3" presStyleCnt="0"/>
      <dgm:spPr/>
    </dgm:pt>
    <dgm:pt modelId="{3E2D80CD-0BED-4D96-910D-909690FA261E}" type="pres">
      <dgm:prSet presAssocID="{1F52C8EF-4F28-4AE5-B1FD-AFC7E3AB96F9}" presName="background3" presStyleLbl="node3" presStyleIdx="0" presStyleCnt="7"/>
      <dgm:spPr/>
    </dgm:pt>
    <dgm:pt modelId="{E59482C6-3528-41D0-8078-385FC62FEBFF}" type="pres">
      <dgm:prSet presAssocID="{1F52C8EF-4F28-4AE5-B1FD-AFC7E3AB96F9}" presName="text3" presStyleLbl="fgAcc3" presStyleIdx="0" presStyleCnt="7" custScaleX="110456" custLinFactY="-15025" custLinFactNeighborX="1505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91866-E9C2-4507-BB2C-8F21493EE6A7}" type="pres">
      <dgm:prSet presAssocID="{1F52C8EF-4F28-4AE5-B1FD-AFC7E3AB96F9}" presName="hierChild4" presStyleCnt="0"/>
      <dgm:spPr/>
    </dgm:pt>
    <dgm:pt modelId="{EF6C1E9F-2C32-452F-B210-084A9783ACC5}" type="pres">
      <dgm:prSet presAssocID="{540CA849-C861-4627-B7B3-8481E2714D11}" presName="Name17" presStyleLbl="parChTrans1D3" presStyleIdx="1" presStyleCnt="7"/>
      <dgm:spPr/>
      <dgm:t>
        <a:bodyPr/>
        <a:lstStyle/>
        <a:p>
          <a:endParaRPr lang="ru-RU"/>
        </a:p>
      </dgm:t>
    </dgm:pt>
    <dgm:pt modelId="{4609C97C-191F-4B39-9045-E635C3335FD9}" type="pres">
      <dgm:prSet presAssocID="{03EACA92-8CF2-4ECC-BE19-834ECF948184}" presName="hierRoot3" presStyleCnt="0"/>
      <dgm:spPr/>
    </dgm:pt>
    <dgm:pt modelId="{2159CF85-4536-4120-AF97-4CDAD6872606}" type="pres">
      <dgm:prSet presAssocID="{03EACA92-8CF2-4ECC-BE19-834ECF948184}" presName="composite3" presStyleCnt="0"/>
      <dgm:spPr/>
    </dgm:pt>
    <dgm:pt modelId="{6604A6F7-8F23-45EC-8EBE-EDC9D09293A9}" type="pres">
      <dgm:prSet presAssocID="{03EACA92-8CF2-4ECC-BE19-834ECF948184}" presName="background3" presStyleLbl="node3" presStyleIdx="1" presStyleCnt="7"/>
      <dgm:spPr/>
    </dgm:pt>
    <dgm:pt modelId="{9AF5D1E5-43CC-4357-87D6-C21C1C911F14}" type="pres">
      <dgm:prSet presAssocID="{03EACA92-8CF2-4ECC-BE19-834ECF948184}" presName="text3" presStyleLbl="fgAcc3" presStyleIdx="1" presStyleCnt="7" custLinFactX="28548" custLinFactY="-1502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D4D237-3D31-43B1-8471-70CE9F6881B7}" type="pres">
      <dgm:prSet presAssocID="{03EACA92-8CF2-4ECC-BE19-834ECF948184}" presName="hierChild4" presStyleCnt="0"/>
      <dgm:spPr/>
    </dgm:pt>
    <dgm:pt modelId="{15CC4A11-7E21-49E6-B70F-7A431D5ACD2A}" type="pres">
      <dgm:prSet presAssocID="{EB5AC3A7-BEAA-4780-AB33-561C8A316C67}" presName="Name17" presStyleLbl="parChTrans1D3" presStyleIdx="2" presStyleCnt="7"/>
      <dgm:spPr/>
      <dgm:t>
        <a:bodyPr/>
        <a:lstStyle/>
        <a:p>
          <a:endParaRPr lang="ru-RU"/>
        </a:p>
      </dgm:t>
    </dgm:pt>
    <dgm:pt modelId="{4E90A0BD-C11D-4311-B0D4-84D50ACCA217}" type="pres">
      <dgm:prSet presAssocID="{CA6C4480-2655-4D3D-B0A8-5F524B241240}" presName="hierRoot3" presStyleCnt="0"/>
      <dgm:spPr/>
    </dgm:pt>
    <dgm:pt modelId="{B3DB995C-E9DC-4D34-9F7D-6F03ABCB0BCC}" type="pres">
      <dgm:prSet presAssocID="{CA6C4480-2655-4D3D-B0A8-5F524B241240}" presName="composite3" presStyleCnt="0"/>
      <dgm:spPr/>
    </dgm:pt>
    <dgm:pt modelId="{7122EA83-1616-46C3-A9E5-157986745228}" type="pres">
      <dgm:prSet presAssocID="{CA6C4480-2655-4D3D-B0A8-5F524B241240}" presName="background3" presStyleLbl="node3" presStyleIdx="2" presStyleCnt="7"/>
      <dgm:spPr/>
    </dgm:pt>
    <dgm:pt modelId="{B5826470-766C-4779-8223-AA4668C2EAEB}" type="pres">
      <dgm:prSet presAssocID="{CA6C4480-2655-4D3D-B0A8-5F524B241240}" presName="text3" presStyleLbl="fgAcc3" presStyleIdx="2" presStyleCnt="7" custLinFactX="-11750" custLinFactY="-1502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51FFA-AF31-4250-B3E6-4B1538DC13C4}" type="pres">
      <dgm:prSet presAssocID="{CA6C4480-2655-4D3D-B0A8-5F524B241240}" presName="hierChild4" presStyleCnt="0"/>
      <dgm:spPr/>
    </dgm:pt>
    <dgm:pt modelId="{16CD6E86-4281-4228-BF0B-77C72D449976}" type="pres">
      <dgm:prSet presAssocID="{F002C8BD-5DD9-4175-8750-4C9280EF46C9}" presName="Name17" presStyleLbl="parChTrans1D3" presStyleIdx="3" presStyleCnt="7"/>
      <dgm:spPr/>
      <dgm:t>
        <a:bodyPr/>
        <a:lstStyle/>
        <a:p>
          <a:endParaRPr lang="ru-RU"/>
        </a:p>
      </dgm:t>
    </dgm:pt>
    <dgm:pt modelId="{45BFCA76-CFEF-40C8-8636-B477A5844A5E}" type="pres">
      <dgm:prSet presAssocID="{D1868501-EFBA-42AD-9371-3A439D1DEC4B}" presName="hierRoot3" presStyleCnt="0"/>
      <dgm:spPr/>
    </dgm:pt>
    <dgm:pt modelId="{804579AF-578A-42EA-8C51-AD07F514C09E}" type="pres">
      <dgm:prSet presAssocID="{D1868501-EFBA-42AD-9371-3A439D1DEC4B}" presName="composite3" presStyleCnt="0"/>
      <dgm:spPr/>
    </dgm:pt>
    <dgm:pt modelId="{B0930827-8FFC-406F-BF85-ADE8682EF4A2}" type="pres">
      <dgm:prSet presAssocID="{D1868501-EFBA-42AD-9371-3A439D1DEC4B}" presName="background3" presStyleLbl="node3" presStyleIdx="3" presStyleCnt="7"/>
      <dgm:spPr/>
    </dgm:pt>
    <dgm:pt modelId="{0D05CD99-6D39-4065-9C64-34EE4A80A348}" type="pres">
      <dgm:prSet presAssocID="{D1868501-EFBA-42AD-9371-3A439D1DEC4B}" presName="text3" presStyleLbl="fgAcc3" presStyleIdx="3" presStyleCnt="7" custLinFactY="-15024" custLinFactNeighborX="-7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35D81-952E-4155-90B7-E78511DFA99D}" type="pres">
      <dgm:prSet presAssocID="{D1868501-EFBA-42AD-9371-3A439D1DEC4B}" presName="hierChild4" presStyleCnt="0"/>
      <dgm:spPr/>
    </dgm:pt>
    <dgm:pt modelId="{108EDBAD-06E3-45BD-BDA7-7B0AF2DA128F}" type="pres">
      <dgm:prSet presAssocID="{42A5B81A-0132-4DAC-82C4-47964B64A90D}" presName="Name17" presStyleLbl="parChTrans1D3" presStyleIdx="4" presStyleCnt="7"/>
      <dgm:spPr/>
      <dgm:t>
        <a:bodyPr/>
        <a:lstStyle/>
        <a:p>
          <a:endParaRPr lang="ru-RU"/>
        </a:p>
      </dgm:t>
    </dgm:pt>
    <dgm:pt modelId="{20019C6D-1D59-4FBF-91F2-BB5F142826A9}" type="pres">
      <dgm:prSet presAssocID="{6934B1E3-56BC-456B-A650-200BC4B312A6}" presName="hierRoot3" presStyleCnt="0"/>
      <dgm:spPr/>
    </dgm:pt>
    <dgm:pt modelId="{8D42ED1D-0E2B-4ECB-9B5E-8E1F82655262}" type="pres">
      <dgm:prSet presAssocID="{6934B1E3-56BC-456B-A650-200BC4B312A6}" presName="composite3" presStyleCnt="0"/>
      <dgm:spPr/>
    </dgm:pt>
    <dgm:pt modelId="{1E651DB8-6544-42E4-AA86-13E6785DADAC}" type="pres">
      <dgm:prSet presAssocID="{6934B1E3-56BC-456B-A650-200BC4B312A6}" presName="background3" presStyleLbl="node3" presStyleIdx="4" presStyleCnt="7"/>
      <dgm:spPr/>
    </dgm:pt>
    <dgm:pt modelId="{137668FD-1B15-4530-9CC5-48B2EA2CA309}" type="pres">
      <dgm:prSet presAssocID="{6934B1E3-56BC-456B-A650-200BC4B312A6}" presName="text3" presStyleLbl="fgAcc3" presStyleIdx="4" presStyleCnt="7" custLinFactY="-15023" custLinFactNeighborX="-438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D8CF0-AC37-4AC6-9086-B133F6551B23}" type="pres">
      <dgm:prSet presAssocID="{6934B1E3-56BC-456B-A650-200BC4B312A6}" presName="hierChild4" presStyleCnt="0"/>
      <dgm:spPr/>
    </dgm:pt>
    <dgm:pt modelId="{8554CB8F-CAE7-477B-9E65-B02B93C8CF44}" type="pres">
      <dgm:prSet presAssocID="{3A5877CC-B71F-487F-922B-C62AC8FD2915}" presName="Name23" presStyleLbl="parChTrans1D4" presStyleIdx="0" presStyleCnt="3"/>
      <dgm:spPr/>
      <dgm:t>
        <a:bodyPr/>
        <a:lstStyle/>
        <a:p>
          <a:endParaRPr lang="ru-RU"/>
        </a:p>
      </dgm:t>
    </dgm:pt>
    <dgm:pt modelId="{A648DEC2-6280-40E2-A393-486B83DD4FAE}" type="pres">
      <dgm:prSet presAssocID="{2444E091-287A-47D6-8B2E-407478F0E4E2}" presName="hierRoot4" presStyleCnt="0"/>
      <dgm:spPr/>
    </dgm:pt>
    <dgm:pt modelId="{AE549157-1F91-4830-BBDA-E2F82C94E426}" type="pres">
      <dgm:prSet presAssocID="{2444E091-287A-47D6-8B2E-407478F0E4E2}" presName="composite4" presStyleCnt="0"/>
      <dgm:spPr/>
    </dgm:pt>
    <dgm:pt modelId="{0AA3DC49-2DB1-4CFA-8FFD-8C0653A7636A}" type="pres">
      <dgm:prSet presAssocID="{2444E091-287A-47D6-8B2E-407478F0E4E2}" presName="background4" presStyleLbl="node4" presStyleIdx="0" presStyleCnt="3"/>
      <dgm:spPr/>
    </dgm:pt>
    <dgm:pt modelId="{613C1DD5-17EE-4C3A-B992-D44978F2CD21}" type="pres">
      <dgm:prSet presAssocID="{2444E091-287A-47D6-8B2E-407478F0E4E2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CA67B-9B25-4D94-9EDC-1E566056333C}" type="pres">
      <dgm:prSet presAssocID="{2444E091-287A-47D6-8B2E-407478F0E4E2}" presName="hierChild5" presStyleCnt="0"/>
      <dgm:spPr/>
    </dgm:pt>
    <dgm:pt modelId="{03D3D5FC-C6B3-4710-9D63-F7B73F897BF3}" type="pres">
      <dgm:prSet presAssocID="{9A26210D-2E34-402A-9D5B-F77F10075442}" presName="Name23" presStyleLbl="parChTrans1D4" presStyleIdx="1" presStyleCnt="3"/>
      <dgm:spPr/>
      <dgm:t>
        <a:bodyPr/>
        <a:lstStyle/>
        <a:p>
          <a:endParaRPr lang="ru-RU"/>
        </a:p>
      </dgm:t>
    </dgm:pt>
    <dgm:pt modelId="{92D818E8-F302-4E03-A424-BB9E76767B15}" type="pres">
      <dgm:prSet presAssocID="{2C906E44-610B-49E2-B7DB-B274E553777E}" presName="hierRoot4" presStyleCnt="0"/>
      <dgm:spPr/>
    </dgm:pt>
    <dgm:pt modelId="{961EFFC7-AD89-43E6-B59B-4F2CCC381255}" type="pres">
      <dgm:prSet presAssocID="{2C906E44-610B-49E2-B7DB-B274E553777E}" presName="composite4" presStyleCnt="0"/>
      <dgm:spPr/>
    </dgm:pt>
    <dgm:pt modelId="{6D503116-B94E-4B68-A85E-487A60EFAE08}" type="pres">
      <dgm:prSet presAssocID="{2C906E44-610B-49E2-B7DB-B274E553777E}" presName="background4" presStyleLbl="node4" presStyleIdx="1" presStyleCnt="3"/>
      <dgm:spPr/>
    </dgm:pt>
    <dgm:pt modelId="{C2206AAA-015B-41D7-84D0-D44CE6DF7A7A}" type="pres">
      <dgm:prSet presAssocID="{2C906E44-610B-49E2-B7DB-B274E553777E}" presName="text4" presStyleLbl="fgAcc4" presStyleIdx="1" presStyleCnt="3" custScaleX="1128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CAFC8F-8020-49E4-82BD-13529B978E78}" type="pres">
      <dgm:prSet presAssocID="{2C906E44-610B-49E2-B7DB-B274E553777E}" presName="hierChild5" presStyleCnt="0"/>
      <dgm:spPr/>
    </dgm:pt>
    <dgm:pt modelId="{7E1EDCE0-F63B-4FFA-BC16-E94077ACCA13}" type="pres">
      <dgm:prSet presAssocID="{95196D92-71BC-476A-83A2-4B88BA9B3621}" presName="Name23" presStyleLbl="parChTrans1D4" presStyleIdx="2" presStyleCnt="3"/>
      <dgm:spPr/>
      <dgm:t>
        <a:bodyPr/>
        <a:lstStyle/>
        <a:p>
          <a:endParaRPr lang="ru-RU"/>
        </a:p>
      </dgm:t>
    </dgm:pt>
    <dgm:pt modelId="{16D8AAFA-2119-408B-BF0A-60BCDF87B175}" type="pres">
      <dgm:prSet presAssocID="{5459315C-3ABE-4977-AB43-6AB10EA64ACF}" presName="hierRoot4" presStyleCnt="0"/>
      <dgm:spPr/>
    </dgm:pt>
    <dgm:pt modelId="{BC10F19C-7FAC-4EC1-ADED-4774E3916B49}" type="pres">
      <dgm:prSet presAssocID="{5459315C-3ABE-4977-AB43-6AB10EA64ACF}" presName="composite4" presStyleCnt="0"/>
      <dgm:spPr/>
    </dgm:pt>
    <dgm:pt modelId="{B78058C8-C27D-4B54-8DC0-222B5278DCA9}" type="pres">
      <dgm:prSet presAssocID="{5459315C-3ABE-4977-AB43-6AB10EA64ACF}" presName="background4" presStyleLbl="node4" presStyleIdx="2" presStyleCnt="3"/>
      <dgm:spPr/>
    </dgm:pt>
    <dgm:pt modelId="{D11A4404-E5C7-4779-8865-4AB1AD5F1DFA}" type="pres">
      <dgm:prSet presAssocID="{5459315C-3ABE-4977-AB43-6AB10EA64ACF}" presName="text4" presStyleLbl="fgAcc4" presStyleIdx="2" presStyleCnt="3" custScaleX="112320" custLinFactNeighborX="83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345255-9FEC-4BFD-B8F0-E0C177A4A29E}" type="pres">
      <dgm:prSet presAssocID="{5459315C-3ABE-4977-AB43-6AB10EA64ACF}" presName="hierChild5" presStyleCnt="0"/>
      <dgm:spPr/>
    </dgm:pt>
    <dgm:pt modelId="{573A90B4-1BA2-40E2-BFF7-91B5C839B425}" type="pres">
      <dgm:prSet presAssocID="{17421C98-26C4-465D-916C-827FF61EA9A7}" presName="Name10" presStyleLbl="parChTrans1D2" presStyleIdx="1" presStyleCnt="4"/>
      <dgm:spPr/>
      <dgm:t>
        <a:bodyPr/>
        <a:lstStyle/>
        <a:p>
          <a:endParaRPr lang="ru-RU"/>
        </a:p>
      </dgm:t>
    </dgm:pt>
    <dgm:pt modelId="{AC3AEA6A-4971-4325-A5D7-E09D73AB8899}" type="pres">
      <dgm:prSet presAssocID="{F1BA5FB2-9144-4E1B-A23A-66E6403DBA74}" presName="hierRoot2" presStyleCnt="0"/>
      <dgm:spPr/>
    </dgm:pt>
    <dgm:pt modelId="{6E84616D-B108-46DB-B1D2-AB8058558926}" type="pres">
      <dgm:prSet presAssocID="{F1BA5FB2-9144-4E1B-A23A-66E6403DBA74}" presName="composite2" presStyleCnt="0"/>
      <dgm:spPr/>
    </dgm:pt>
    <dgm:pt modelId="{F0AEC44C-4175-4B36-9FC5-5694763860E8}" type="pres">
      <dgm:prSet presAssocID="{F1BA5FB2-9144-4E1B-A23A-66E6403DBA74}" presName="background2" presStyleLbl="node2" presStyleIdx="1" presStyleCnt="4"/>
      <dgm:spPr/>
    </dgm:pt>
    <dgm:pt modelId="{56938AD3-EBBA-4749-8B96-97FD896D6C1E}" type="pres">
      <dgm:prSet presAssocID="{F1BA5FB2-9144-4E1B-A23A-66E6403DBA74}" presName="text2" presStyleLbl="fgAcc2" presStyleIdx="1" presStyleCnt="4" custLinFactX="-144638" custLinFactY="-27577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7DA79-12A2-4FD3-8A33-3C3F96FB824D}" type="pres">
      <dgm:prSet presAssocID="{F1BA5FB2-9144-4E1B-A23A-66E6403DBA74}" presName="hierChild3" presStyleCnt="0"/>
      <dgm:spPr/>
    </dgm:pt>
    <dgm:pt modelId="{DB996A70-669B-4F0F-A8C3-7535364124DA}" type="pres">
      <dgm:prSet presAssocID="{3554E241-258A-4561-8757-46B80F4E85A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52027DF3-EEF9-47DD-B30A-1AB44911FE9E}" type="pres">
      <dgm:prSet presAssocID="{1CF0842D-D5CF-4677-BFAD-6B0ABF6EAE95}" presName="hierRoot2" presStyleCnt="0"/>
      <dgm:spPr/>
    </dgm:pt>
    <dgm:pt modelId="{40F8000C-E95D-44BA-80C2-4FB133C6698D}" type="pres">
      <dgm:prSet presAssocID="{1CF0842D-D5CF-4677-BFAD-6B0ABF6EAE95}" presName="composite2" presStyleCnt="0"/>
      <dgm:spPr/>
    </dgm:pt>
    <dgm:pt modelId="{F1BAF612-E577-413A-8959-EAE9575B46F4}" type="pres">
      <dgm:prSet presAssocID="{1CF0842D-D5CF-4677-BFAD-6B0ABF6EAE95}" presName="background2" presStyleLbl="node2" presStyleIdx="2" presStyleCnt="4"/>
      <dgm:spPr/>
    </dgm:pt>
    <dgm:pt modelId="{3BA80DE8-09BA-4C31-9924-4C5C6119FA21}" type="pres">
      <dgm:prSet presAssocID="{1CF0842D-D5CF-4677-BFAD-6B0ABF6EAE95}" presName="text2" presStyleLbl="fgAcc2" presStyleIdx="2" presStyleCnt="4" custLinFactX="6638" custLinFactY="-275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047D9F-9417-4982-9949-E3F3C30E6A9D}" type="pres">
      <dgm:prSet presAssocID="{1CF0842D-D5CF-4677-BFAD-6B0ABF6EAE95}" presName="hierChild3" presStyleCnt="0"/>
      <dgm:spPr/>
    </dgm:pt>
    <dgm:pt modelId="{9C135926-FB2B-46DC-AD8B-8C60B7449A65}" type="pres">
      <dgm:prSet presAssocID="{A46B3A99-26F1-436E-A96A-9D18C6764EED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8AE809F-9DD4-4814-BB43-410A4EDB4B93}" type="pres">
      <dgm:prSet presAssocID="{5F835821-7175-492F-9C01-08D26D33D1E4}" presName="hierRoot3" presStyleCnt="0"/>
      <dgm:spPr/>
    </dgm:pt>
    <dgm:pt modelId="{7D7225DB-DB6F-463E-9EAB-4B8AB60D580B}" type="pres">
      <dgm:prSet presAssocID="{5F835821-7175-492F-9C01-08D26D33D1E4}" presName="composite3" presStyleCnt="0"/>
      <dgm:spPr/>
    </dgm:pt>
    <dgm:pt modelId="{F47B6DF5-AF6C-45B7-8563-B12334162C95}" type="pres">
      <dgm:prSet presAssocID="{5F835821-7175-492F-9C01-08D26D33D1E4}" presName="background3" presStyleLbl="node3" presStyleIdx="5" presStyleCnt="7"/>
      <dgm:spPr/>
    </dgm:pt>
    <dgm:pt modelId="{60C49672-B9E1-4DD4-A3CE-E9F4CAD35B6D}" type="pres">
      <dgm:prSet presAssocID="{5F835821-7175-492F-9C01-08D26D33D1E4}" presName="text3" presStyleLbl="fgAcc3" presStyleIdx="5" presStyleCnt="7" custLinFactNeighborX="61353" custLinFactNeighborY="-1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8DF04E-091A-424D-9024-D19F45B1C82F}" type="pres">
      <dgm:prSet presAssocID="{5F835821-7175-492F-9C01-08D26D33D1E4}" presName="hierChild4" presStyleCnt="0"/>
      <dgm:spPr/>
    </dgm:pt>
    <dgm:pt modelId="{327AB01F-4D70-4B58-BBEB-E2B451C3321F}" type="pres">
      <dgm:prSet presAssocID="{BFFDE64E-491B-42FC-A635-F76357290148}" presName="Name17" presStyleLbl="parChTrans1D3" presStyleIdx="6" presStyleCnt="7"/>
      <dgm:spPr/>
      <dgm:t>
        <a:bodyPr/>
        <a:lstStyle/>
        <a:p>
          <a:endParaRPr lang="ru-RU"/>
        </a:p>
      </dgm:t>
    </dgm:pt>
    <dgm:pt modelId="{BAAADB3C-C034-409F-97DD-1495704A089A}" type="pres">
      <dgm:prSet presAssocID="{A6A3539C-4DEE-48B9-9900-8D0E357DDA7A}" presName="hierRoot3" presStyleCnt="0"/>
      <dgm:spPr/>
    </dgm:pt>
    <dgm:pt modelId="{D58C37AE-CF4B-4718-8728-CB758DCE43A7}" type="pres">
      <dgm:prSet presAssocID="{A6A3539C-4DEE-48B9-9900-8D0E357DDA7A}" presName="composite3" presStyleCnt="0"/>
      <dgm:spPr/>
    </dgm:pt>
    <dgm:pt modelId="{53A47B7C-96EE-412D-A931-D748A199FB2B}" type="pres">
      <dgm:prSet presAssocID="{A6A3539C-4DEE-48B9-9900-8D0E357DDA7A}" presName="background3" presStyleLbl="node3" presStyleIdx="6" presStyleCnt="7"/>
      <dgm:spPr/>
    </dgm:pt>
    <dgm:pt modelId="{D3110899-8103-4FA0-8454-331EECCDD23B}" type="pres">
      <dgm:prSet presAssocID="{A6A3539C-4DEE-48B9-9900-8D0E357DDA7A}" presName="text3" presStyleLbl="fgAcc3" presStyleIdx="6" presStyleCnt="7" custLinFactNeighborX="56972" custLinFactNeighborY="-2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55B8B3-B2AC-46AB-AE69-6C462D6F7509}" type="pres">
      <dgm:prSet presAssocID="{A6A3539C-4DEE-48B9-9900-8D0E357DDA7A}" presName="hierChild4" presStyleCnt="0"/>
      <dgm:spPr/>
    </dgm:pt>
    <dgm:pt modelId="{525CC2C4-9A69-4FA2-A570-F0593CB84CDA}" type="pres">
      <dgm:prSet presAssocID="{8E911DC4-3457-4D22-9B94-B04FE793FC51}" presName="Name10" presStyleLbl="parChTrans1D2" presStyleIdx="3" presStyleCnt="4"/>
      <dgm:spPr/>
      <dgm:t>
        <a:bodyPr/>
        <a:lstStyle/>
        <a:p>
          <a:endParaRPr lang="ru-RU"/>
        </a:p>
      </dgm:t>
    </dgm:pt>
    <dgm:pt modelId="{B2AFCCC0-38D2-4FA8-B1CA-61C8C96BA670}" type="pres">
      <dgm:prSet presAssocID="{EFBE759A-F20F-4D3C-874E-32761729CA04}" presName="hierRoot2" presStyleCnt="0"/>
      <dgm:spPr/>
    </dgm:pt>
    <dgm:pt modelId="{6139BD4C-BED2-445B-BB56-D4E8D2B07FD9}" type="pres">
      <dgm:prSet presAssocID="{EFBE759A-F20F-4D3C-874E-32761729CA04}" presName="composite2" presStyleCnt="0"/>
      <dgm:spPr/>
    </dgm:pt>
    <dgm:pt modelId="{73E9E651-8F75-40F4-B5C6-0286C978F728}" type="pres">
      <dgm:prSet presAssocID="{EFBE759A-F20F-4D3C-874E-32761729CA04}" presName="background2" presStyleLbl="node2" presStyleIdx="3" presStyleCnt="4"/>
      <dgm:spPr/>
    </dgm:pt>
    <dgm:pt modelId="{F076D386-6DB7-4C78-88AB-878606130C18}" type="pres">
      <dgm:prSet presAssocID="{EFBE759A-F20F-4D3C-874E-32761729CA04}" presName="text2" presStyleLbl="fgAcc2" presStyleIdx="3" presStyleCnt="4" custLinFactX="-300000" custLinFactY="-27577" custLinFactNeighborX="-30331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26F08-4B5F-4CD1-9D1D-AD6F06F87333}" type="pres">
      <dgm:prSet presAssocID="{EFBE759A-F20F-4D3C-874E-32761729CA04}" presName="hierChild3" presStyleCnt="0"/>
      <dgm:spPr/>
    </dgm:pt>
  </dgm:ptLst>
  <dgm:cxnLst>
    <dgm:cxn modelId="{D1F86EEC-3313-4C9C-A495-E4F7D467A6E0}" type="presOf" srcId="{BAA6F513-0F25-449B-B616-D2EF48D4C0EE}" destId="{2F38BA51-D3A0-4DAB-959B-6BE8E2BFA8CB}" srcOrd="0" destOrd="0" presId="urn:microsoft.com/office/officeart/2005/8/layout/hierarchy1"/>
    <dgm:cxn modelId="{3C7A3E80-1D2D-42D1-9B08-F6FFE9D3B298}" type="presOf" srcId="{D1868501-EFBA-42AD-9371-3A439D1DEC4B}" destId="{0D05CD99-6D39-4065-9C64-34EE4A80A348}" srcOrd="0" destOrd="0" presId="urn:microsoft.com/office/officeart/2005/8/layout/hierarchy1"/>
    <dgm:cxn modelId="{A3151418-D5F7-4C4B-8F78-2E8A7E41AF77}" type="presOf" srcId="{42A5B81A-0132-4DAC-82C4-47964B64A90D}" destId="{108EDBAD-06E3-45BD-BDA7-7B0AF2DA128F}" srcOrd="0" destOrd="0" presId="urn:microsoft.com/office/officeart/2005/8/layout/hierarchy1"/>
    <dgm:cxn modelId="{A0BCBC2D-1206-4518-B416-DAEBC19BF72E}" type="presOf" srcId="{95196D92-71BC-476A-83A2-4B88BA9B3621}" destId="{7E1EDCE0-F63B-4FFA-BC16-E94077ACCA13}" srcOrd="0" destOrd="0" presId="urn:microsoft.com/office/officeart/2005/8/layout/hierarchy1"/>
    <dgm:cxn modelId="{F7730425-371C-4BE1-AB81-D7E913BCD3BE}" type="presOf" srcId="{5459315C-3ABE-4977-AB43-6AB10EA64ACF}" destId="{D11A4404-E5C7-4779-8865-4AB1AD5F1DFA}" srcOrd="0" destOrd="0" presId="urn:microsoft.com/office/officeart/2005/8/layout/hierarchy1"/>
    <dgm:cxn modelId="{6ABF5F0B-8B25-4EB1-BB05-ECF08AEAD52C}" srcId="{2FCF4E61-3DC5-4F21-ACD1-206DA4CC3AA9}" destId="{6934B1E3-56BC-456B-A650-200BC4B312A6}" srcOrd="4" destOrd="0" parTransId="{42A5B81A-0132-4DAC-82C4-47964B64A90D}" sibTransId="{D4DEF285-424C-4E35-A4C6-62ADB05781E0}"/>
    <dgm:cxn modelId="{9C74F654-7AF3-4BE5-BB58-40C827F28C0D}" type="presOf" srcId="{A6A3539C-4DEE-48B9-9900-8D0E357DDA7A}" destId="{D3110899-8103-4FA0-8454-331EECCDD23B}" srcOrd="0" destOrd="0" presId="urn:microsoft.com/office/officeart/2005/8/layout/hierarchy1"/>
    <dgm:cxn modelId="{41843C2B-A17E-440A-AC84-DCC45BCE48E0}" srcId="{2FCF4E61-3DC5-4F21-ACD1-206DA4CC3AA9}" destId="{D1868501-EFBA-42AD-9371-3A439D1DEC4B}" srcOrd="3" destOrd="0" parTransId="{F002C8BD-5DD9-4175-8750-4C9280EF46C9}" sibTransId="{46498CC8-D16C-4FAD-92D8-42F7DBF07819}"/>
    <dgm:cxn modelId="{13599D3B-B4C0-4F08-88B8-FA5645CB1D04}" type="presOf" srcId="{8E911DC4-3457-4D22-9B94-B04FE793FC51}" destId="{525CC2C4-9A69-4FA2-A570-F0593CB84CDA}" srcOrd="0" destOrd="0" presId="urn:microsoft.com/office/officeart/2005/8/layout/hierarchy1"/>
    <dgm:cxn modelId="{2C47558E-4E4F-434C-9E4B-923CDD004007}" srcId="{BAA6F513-0F25-449B-B616-D2EF48D4C0EE}" destId="{2FCF4E61-3DC5-4F21-ACD1-206DA4CC3AA9}" srcOrd="0" destOrd="0" parTransId="{E0AE09E6-AC2F-4ED6-9E91-4B0C8BC8CB72}" sibTransId="{6D917FCA-F49D-476B-8C7B-A9353632A467}"/>
    <dgm:cxn modelId="{FA757308-D96E-4ACD-B190-BE1508947B3F}" type="presOf" srcId="{1CF0842D-D5CF-4677-BFAD-6B0ABF6EAE95}" destId="{3BA80DE8-09BA-4C31-9924-4C5C6119FA21}" srcOrd="0" destOrd="0" presId="urn:microsoft.com/office/officeart/2005/8/layout/hierarchy1"/>
    <dgm:cxn modelId="{2CEBD323-C7F3-4129-9457-408AFC208285}" srcId="{6934B1E3-56BC-456B-A650-200BC4B312A6}" destId="{2C906E44-610B-49E2-B7DB-B274E553777E}" srcOrd="1" destOrd="0" parTransId="{9A26210D-2E34-402A-9D5B-F77F10075442}" sibTransId="{7758DDDA-F71A-434D-9907-BE36893CD014}"/>
    <dgm:cxn modelId="{5282BC76-058D-471F-8B68-A7EB432CDBA0}" srcId="{2FCF4E61-3DC5-4F21-ACD1-206DA4CC3AA9}" destId="{03EACA92-8CF2-4ECC-BE19-834ECF948184}" srcOrd="1" destOrd="0" parTransId="{540CA849-C861-4627-B7B3-8481E2714D11}" sibTransId="{84856E75-F857-45D5-8CA6-DD59C7D45860}"/>
    <dgm:cxn modelId="{6463923C-2D8D-4BBB-897F-27840CCC45D8}" type="presOf" srcId="{A46B3A99-26F1-436E-A96A-9D18C6764EED}" destId="{9C135926-FB2B-46DC-AD8B-8C60B7449A65}" srcOrd="0" destOrd="0" presId="urn:microsoft.com/office/officeart/2005/8/layout/hierarchy1"/>
    <dgm:cxn modelId="{0B528127-5A1A-472C-BEB5-21E662FCA415}" srcId="{BAA6F513-0F25-449B-B616-D2EF48D4C0EE}" destId="{1CF0842D-D5CF-4677-BFAD-6B0ABF6EAE95}" srcOrd="2" destOrd="0" parTransId="{3554E241-258A-4561-8757-46B80F4E85A7}" sibTransId="{76680A0E-CE8B-4CE2-BA20-CC57F36ED5F4}"/>
    <dgm:cxn modelId="{A14CF3E8-B815-4F09-961D-19A40F0709B9}" type="presOf" srcId="{4BC0D77A-8018-4E80-84F7-32CAE8F2C633}" destId="{47658DE5-277C-4022-B58F-FA408F9BA0F4}" srcOrd="0" destOrd="0" presId="urn:microsoft.com/office/officeart/2005/8/layout/hierarchy1"/>
    <dgm:cxn modelId="{76F36D2F-739B-4CC3-867C-DFE6E025B579}" type="presOf" srcId="{6C04FB98-F7BF-408E-867C-ECBF74C9D06C}" destId="{DAB87C17-E423-402F-8FC9-29F2D0FA34C4}" srcOrd="0" destOrd="0" presId="urn:microsoft.com/office/officeart/2005/8/layout/hierarchy1"/>
    <dgm:cxn modelId="{66D7F2DF-7CA9-4C5F-AD38-291CF31809AA}" srcId="{1CF0842D-D5CF-4677-BFAD-6B0ABF6EAE95}" destId="{A6A3539C-4DEE-48B9-9900-8D0E357DDA7A}" srcOrd="1" destOrd="0" parTransId="{BFFDE64E-491B-42FC-A635-F76357290148}" sibTransId="{45208344-6948-4AE5-A8DE-12AEA7DCBBA3}"/>
    <dgm:cxn modelId="{15BE4C8C-8176-42DE-BAEC-2B530CC90ADA}" type="presOf" srcId="{6934B1E3-56BC-456B-A650-200BC4B312A6}" destId="{137668FD-1B15-4530-9CC5-48B2EA2CA309}" srcOrd="0" destOrd="0" presId="urn:microsoft.com/office/officeart/2005/8/layout/hierarchy1"/>
    <dgm:cxn modelId="{658A5FAF-632E-4DD8-87A5-40A631FE7A82}" type="presOf" srcId="{F1BA5FB2-9144-4E1B-A23A-66E6403DBA74}" destId="{56938AD3-EBBA-4749-8B96-97FD896D6C1E}" srcOrd="0" destOrd="0" presId="urn:microsoft.com/office/officeart/2005/8/layout/hierarchy1"/>
    <dgm:cxn modelId="{1B23932F-6861-4BED-ACD8-95C49759F9E0}" type="presOf" srcId="{3554E241-258A-4561-8757-46B80F4E85A7}" destId="{DB996A70-669B-4F0F-A8C3-7535364124DA}" srcOrd="0" destOrd="0" presId="urn:microsoft.com/office/officeart/2005/8/layout/hierarchy1"/>
    <dgm:cxn modelId="{D7406D88-78EF-40AD-9CA0-A85BC5D0EF89}" type="presOf" srcId="{E0AE09E6-AC2F-4ED6-9E91-4B0C8BC8CB72}" destId="{EB69D4A5-D821-4F57-B6D1-091815766DF1}" srcOrd="0" destOrd="0" presId="urn:microsoft.com/office/officeart/2005/8/layout/hierarchy1"/>
    <dgm:cxn modelId="{C2E6E41B-F2E6-4A55-B421-F5027D4CDD7B}" srcId="{6934B1E3-56BC-456B-A650-200BC4B312A6}" destId="{2444E091-287A-47D6-8B2E-407478F0E4E2}" srcOrd="0" destOrd="0" parTransId="{3A5877CC-B71F-487F-922B-C62AC8FD2915}" sibTransId="{002739CD-AD25-46BB-A24F-F8B0EBA28165}"/>
    <dgm:cxn modelId="{1D9D4CC6-67FE-4DEF-8396-D4561AD14908}" type="presOf" srcId="{CA6C4480-2655-4D3D-B0A8-5F524B241240}" destId="{B5826470-766C-4779-8223-AA4668C2EAEB}" srcOrd="0" destOrd="0" presId="urn:microsoft.com/office/officeart/2005/8/layout/hierarchy1"/>
    <dgm:cxn modelId="{D4A1C26C-BD04-4519-9B3C-AB4D07C43AA3}" type="presOf" srcId="{F002C8BD-5DD9-4175-8750-4C9280EF46C9}" destId="{16CD6E86-4281-4228-BF0B-77C72D449976}" srcOrd="0" destOrd="0" presId="urn:microsoft.com/office/officeart/2005/8/layout/hierarchy1"/>
    <dgm:cxn modelId="{D74ECAA9-7796-4721-A6B1-4802F300196E}" type="presOf" srcId="{2FCF4E61-3DC5-4F21-ACD1-206DA4CC3AA9}" destId="{50BE026D-F4F0-4F11-9CA1-10B6AA25533A}" srcOrd="0" destOrd="0" presId="urn:microsoft.com/office/officeart/2005/8/layout/hierarchy1"/>
    <dgm:cxn modelId="{15AF0D0D-71AE-47E2-8498-CB3457B67226}" type="presOf" srcId="{EFBE759A-F20F-4D3C-874E-32761729CA04}" destId="{F076D386-6DB7-4C78-88AB-878606130C18}" srcOrd="0" destOrd="0" presId="urn:microsoft.com/office/officeart/2005/8/layout/hierarchy1"/>
    <dgm:cxn modelId="{B6666755-CCA3-403F-9D1B-EC92F92718DB}" type="presOf" srcId="{EB5AC3A7-BEAA-4780-AB33-561C8A316C67}" destId="{15CC4A11-7E21-49E6-B70F-7A431D5ACD2A}" srcOrd="0" destOrd="0" presId="urn:microsoft.com/office/officeart/2005/8/layout/hierarchy1"/>
    <dgm:cxn modelId="{FE4347B4-E2ED-49F4-86B9-CC21CAD13078}" type="presOf" srcId="{BFFDE64E-491B-42FC-A635-F76357290148}" destId="{327AB01F-4D70-4B58-BBEB-E2B451C3321F}" srcOrd="0" destOrd="0" presId="urn:microsoft.com/office/officeart/2005/8/layout/hierarchy1"/>
    <dgm:cxn modelId="{77EE1CEF-44E3-4499-8D9A-B683717DA3E4}" srcId="{BAA6F513-0F25-449B-B616-D2EF48D4C0EE}" destId="{F1BA5FB2-9144-4E1B-A23A-66E6403DBA74}" srcOrd="1" destOrd="0" parTransId="{17421C98-26C4-465D-916C-827FF61EA9A7}" sibTransId="{5DC87412-CCB2-4445-BCC1-B6A6FF17062F}"/>
    <dgm:cxn modelId="{0AB4944F-C9C0-4F38-BA26-7C8F39E81029}" type="presOf" srcId="{9A26210D-2E34-402A-9D5B-F77F10075442}" destId="{03D3D5FC-C6B3-4710-9D63-F7B73F897BF3}" srcOrd="0" destOrd="0" presId="urn:microsoft.com/office/officeart/2005/8/layout/hierarchy1"/>
    <dgm:cxn modelId="{E9BBDCBA-6B8D-4192-BCF1-71F4AA134E0A}" srcId="{BAA6F513-0F25-449B-B616-D2EF48D4C0EE}" destId="{EFBE759A-F20F-4D3C-874E-32761729CA04}" srcOrd="3" destOrd="0" parTransId="{8E911DC4-3457-4D22-9B94-B04FE793FC51}" sibTransId="{4DEE9F6E-1862-4F3E-B57E-71BAC689BA9E}"/>
    <dgm:cxn modelId="{54A88D66-CC8B-4E63-A708-DB2FFA2A27C7}" type="presOf" srcId="{540CA849-C861-4627-B7B3-8481E2714D11}" destId="{EF6C1E9F-2C32-452F-B210-084A9783ACC5}" srcOrd="0" destOrd="0" presId="urn:microsoft.com/office/officeart/2005/8/layout/hierarchy1"/>
    <dgm:cxn modelId="{EAB56315-804A-47F9-8C38-5ABC993A5036}" srcId="{1CF0842D-D5CF-4677-BFAD-6B0ABF6EAE95}" destId="{5F835821-7175-492F-9C01-08D26D33D1E4}" srcOrd="0" destOrd="0" parTransId="{A46B3A99-26F1-436E-A96A-9D18C6764EED}" sibTransId="{EB50FE0E-977C-4FF2-8AC5-ED0953B0F640}"/>
    <dgm:cxn modelId="{A1845F0E-8219-401D-BDD9-F6E393D24683}" type="presOf" srcId="{1F52C8EF-4F28-4AE5-B1FD-AFC7E3AB96F9}" destId="{E59482C6-3528-41D0-8078-385FC62FEBFF}" srcOrd="0" destOrd="0" presId="urn:microsoft.com/office/officeart/2005/8/layout/hierarchy1"/>
    <dgm:cxn modelId="{BF03F6A4-81BE-442B-8518-22F44FE25893}" srcId="{2FCF4E61-3DC5-4F21-ACD1-206DA4CC3AA9}" destId="{1F52C8EF-4F28-4AE5-B1FD-AFC7E3AB96F9}" srcOrd="0" destOrd="0" parTransId="{4BC0D77A-8018-4E80-84F7-32CAE8F2C633}" sibTransId="{5885C9A4-6308-4EA4-A575-78050815BCC9}"/>
    <dgm:cxn modelId="{89EAE919-E52A-4D34-8A06-CBD7E3740EE6}" srcId="{6934B1E3-56BC-456B-A650-200BC4B312A6}" destId="{5459315C-3ABE-4977-AB43-6AB10EA64ACF}" srcOrd="2" destOrd="0" parTransId="{95196D92-71BC-476A-83A2-4B88BA9B3621}" sibTransId="{851D5C43-5F18-4F41-AC71-1A40491DF294}"/>
    <dgm:cxn modelId="{59081116-88D0-4F6D-AB64-D1772A6943EB}" type="presOf" srcId="{17421C98-26C4-465D-916C-827FF61EA9A7}" destId="{573A90B4-1BA2-40E2-BFF7-91B5C839B425}" srcOrd="0" destOrd="0" presId="urn:microsoft.com/office/officeart/2005/8/layout/hierarchy1"/>
    <dgm:cxn modelId="{23960B53-CAF9-4FA1-AD18-FF6DDA12623B}" type="presOf" srcId="{2444E091-287A-47D6-8B2E-407478F0E4E2}" destId="{613C1DD5-17EE-4C3A-B992-D44978F2CD21}" srcOrd="0" destOrd="0" presId="urn:microsoft.com/office/officeart/2005/8/layout/hierarchy1"/>
    <dgm:cxn modelId="{A74B30BE-D9D3-4B3B-81AE-1E341ED4ACF1}" srcId="{2FCF4E61-3DC5-4F21-ACD1-206DA4CC3AA9}" destId="{CA6C4480-2655-4D3D-B0A8-5F524B241240}" srcOrd="2" destOrd="0" parTransId="{EB5AC3A7-BEAA-4780-AB33-561C8A316C67}" sibTransId="{0B34CACA-FAA1-46DE-B5D9-D091C309074E}"/>
    <dgm:cxn modelId="{3B0992B4-87F4-4A7D-9EB3-0545AE278EA5}" type="presOf" srcId="{5F835821-7175-492F-9C01-08D26D33D1E4}" destId="{60C49672-B9E1-4DD4-A3CE-E9F4CAD35B6D}" srcOrd="0" destOrd="0" presId="urn:microsoft.com/office/officeart/2005/8/layout/hierarchy1"/>
    <dgm:cxn modelId="{B0B20D6F-EF0F-4FBB-BCDC-368EB90C2C03}" type="presOf" srcId="{2C906E44-610B-49E2-B7DB-B274E553777E}" destId="{C2206AAA-015B-41D7-84D0-D44CE6DF7A7A}" srcOrd="0" destOrd="0" presId="urn:microsoft.com/office/officeart/2005/8/layout/hierarchy1"/>
    <dgm:cxn modelId="{9C59600C-7DBC-4932-8FE8-AB3DA33098E5}" srcId="{6C04FB98-F7BF-408E-867C-ECBF74C9D06C}" destId="{BAA6F513-0F25-449B-B616-D2EF48D4C0EE}" srcOrd="0" destOrd="0" parTransId="{4D0787C2-986B-47B0-89EF-8755BE901BD6}" sibTransId="{AAD85996-82FD-4BFD-83C9-52D05281ABD4}"/>
    <dgm:cxn modelId="{087CCA70-A054-4C67-8C2D-538CD5AAC3C2}" type="presOf" srcId="{03EACA92-8CF2-4ECC-BE19-834ECF948184}" destId="{9AF5D1E5-43CC-4357-87D6-C21C1C911F14}" srcOrd="0" destOrd="0" presId="urn:microsoft.com/office/officeart/2005/8/layout/hierarchy1"/>
    <dgm:cxn modelId="{B250A434-58AC-4272-81CE-784A03B5A9DF}" type="presOf" srcId="{3A5877CC-B71F-487F-922B-C62AC8FD2915}" destId="{8554CB8F-CAE7-477B-9E65-B02B93C8CF44}" srcOrd="0" destOrd="0" presId="urn:microsoft.com/office/officeart/2005/8/layout/hierarchy1"/>
    <dgm:cxn modelId="{98EC8A2E-CC4A-497D-ADDB-295CFDC92423}" type="presParOf" srcId="{DAB87C17-E423-402F-8FC9-29F2D0FA34C4}" destId="{DFE882AD-3FEA-4943-AD13-EA47F77604C2}" srcOrd="0" destOrd="0" presId="urn:microsoft.com/office/officeart/2005/8/layout/hierarchy1"/>
    <dgm:cxn modelId="{3BC3E50C-1FDB-4835-A7F2-739E01EB0276}" type="presParOf" srcId="{DFE882AD-3FEA-4943-AD13-EA47F77604C2}" destId="{25003EE4-A2F0-4E62-89B9-E96C379200A2}" srcOrd="0" destOrd="0" presId="urn:microsoft.com/office/officeart/2005/8/layout/hierarchy1"/>
    <dgm:cxn modelId="{40C291F2-91FD-4F96-95E0-E5E453ED6EF6}" type="presParOf" srcId="{25003EE4-A2F0-4E62-89B9-E96C379200A2}" destId="{1D1A44FD-5036-4650-A697-AD922F89A320}" srcOrd="0" destOrd="0" presId="urn:microsoft.com/office/officeart/2005/8/layout/hierarchy1"/>
    <dgm:cxn modelId="{DD1D0722-5224-4D1E-912F-6061E9A02DB5}" type="presParOf" srcId="{25003EE4-A2F0-4E62-89B9-E96C379200A2}" destId="{2F38BA51-D3A0-4DAB-959B-6BE8E2BFA8CB}" srcOrd="1" destOrd="0" presId="urn:microsoft.com/office/officeart/2005/8/layout/hierarchy1"/>
    <dgm:cxn modelId="{19C3DE50-4F08-4A0A-9373-B9551E3684D4}" type="presParOf" srcId="{DFE882AD-3FEA-4943-AD13-EA47F77604C2}" destId="{057AAC57-C69F-4F0F-9BD0-9EF2C9360543}" srcOrd="1" destOrd="0" presId="urn:microsoft.com/office/officeart/2005/8/layout/hierarchy1"/>
    <dgm:cxn modelId="{8312AAF6-291C-4F59-9A30-9D97AD09FB83}" type="presParOf" srcId="{057AAC57-C69F-4F0F-9BD0-9EF2C9360543}" destId="{EB69D4A5-D821-4F57-B6D1-091815766DF1}" srcOrd="0" destOrd="0" presId="urn:microsoft.com/office/officeart/2005/8/layout/hierarchy1"/>
    <dgm:cxn modelId="{93569C79-63AA-441E-8CC4-DDD408D86F22}" type="presParOf" srcId="{057AAC57-C69F-4F0F-9BD0-9EF2C9360543}" destId="{54F9A7F9-E5B0-4C98-8076-A5C41324565D}" srcOrd="1" destOrd="0" presId="urn:microsoft.com/office/officeart/2005/8/layout/hierarchy1"/>
    <dgm:cxn modelId="{88337DEE-8781-4789-9091-B50029447C1F}" type="presParOf" srcId="{54F9A7F9-E5B0-4C98-8076-A5C41324565D}" destId="{81114C01-5B10-4A00-87B5-97CD848D53C2}" srcOrd="0" destOrd="0" presId="urn:microsoft.com/office/officeart/2005/8/layout/hierarchy1"/>
    <dgm:cxn modelId="{BB49A8AA-FFCD-4EDD-B104-4C14C82ABB30}" type="presParOf" srcId="{81114C01-5B10-4A00-87B5-97CD848D53C2}" destId="{BAC2F49B-0BF1-4BD5-A54D-B9EA4978558A}" srcOrd="0" destOrd="0" presId="urn:microsoft.com/office/officeart/2005/8/layout/hierarchy1"/>
    <dgm:cxn modelId="{9E703E8C-B3F7-4240-9A2D-7169F7F082CE}" type="presParOf" srcId="{81114C01-5B10-4A00-87B5-97CD848D53C2}" destId="{50BE026D-F4F0-4F11-9CA1-10B6AA25533A}" srcOrd="1" destOrd="0" presId="urn:microsoft.com/office/officeart/2005/8/layout/hierarchy1"/>
    <dgm:cxn modelId="{82A59BF0-3B18-4715-876B-855666B25E7D}" type="presParOf" srcId="{54F9A7F9-E5B0-4C98-8076-A5C41324565D}" destId="{48740D3F-9230-40CA-ACBE-4315AD949BC4}" srcOrd="1" destOrd="0" presId="urn:microsoft.com/office/officeart/2005/8/layout/hierarchy1"/>
    <dgm:cxn modelId="{6EFF0511-B49B-4BF5-91FD-7EC0EAEAA4D1}" type="presParOf" srcId="{48740D3F-9230-40CA-ACBE-4315AD949BC4}" destId="{47658DE5-277C-4022-B58F-FA408F9BA0F4}" srcOrd="0" destOrd="0" presId="urn:microsoft.com/office/officeart/2005/8/layout/hierarchy1"/>
    <dgm:cxn modelId="{E9D92076-0244-4115-B75F-09BA9805EA99}" type="presParOf" srcId="{48740D3F-9230-40CA-ACBE-4315AD949BC4}" destId="{FD0124D8-98F7-4B7D-950B-C6F86219CC09}" srcOrd="1" destOrd="0" presId="urn:microsoft.com/office/officeart/2005/8/layout/hierarchy1"/>
    <dgm:cxn modelId="{8261959E-F2CE-464A-A6D1-47FFB36A6CC6}" type="presParOf" srcId="{FD0124D8-98F7-4B7D-950B-C6F86219CC09}" destId="{04A07878-AD0F-44DC-A1FA-608D41EEE10B}" srcOrd="0" destOrd="0" presId="urn:microsoft.com/office/officeart/2005/8/layout/hierarchy1"/>
    <dgm:cxn modelId="{5ED4ED2F-2CE5-4250-BFE8-104843940CDA}" type="presParOf" srcId="{04A07878-AD0F-44DC-A1FA-608D41EEE10B}" destId="{3E2D80CD-0BED-4D96-910D-909690FA261E}" srcOrd="0" destOrd="0" presId="urn:microsoft.com/office/officeart/2005/8/layout/hierarchy1"/>
    <dgm:cxn modelId="{A8FF70CB-6F59-4A1F-8E8F-2BEAF21043A8}" type="presParOf" srcId="{04A07878-AD0F-44DC-A1FA-608D41EEE10B}" destId="{E59482C6-3528-41D0-8078-385FC62FEBFF}" srcOrd="1" destOrd="0" presId="urn:microsoft.com/office/officeart/2005/8/layout/hierarchy1"/>
    <dgm:cxn modelId="{719B5136-0C4D-4BF5-B7B3-0B0DA7C5F92A}" type="presParOf" srcId="{FD0124D8-98F7-4B7D-950B-C6F86219CC09}" destId="{5B291866-E9C2-4507-BB2C-8F21493EE6A7}" srcOrd="1" destOrd="0" presId="urn:microsoft.com/office/officeart/2005/8/layout/hierarchy1"/>
    <dgm:cxn modelId="{08273036-0738-4B98-992C-0D3176F05CE4}" type="presParOf" srcId="{48740D3F-9230-40CA-ACBE-4315AD949BC4}" destId="{EF6C1E9F-2C32-452F-B210-084A9783ACC5}" srcOrd="2" destOrd="0" presId="urn:microsoft.com/office/officeart/2005/8/layout/hierarchy1"/>
    <dgm:cxn modelId="{7FA5298A-F1E4-4ECD-B560-F442CF941DD1}" type="presParOf" srcId="{48740D3F-9230-40CA-ACBE-4315AD949BC4}" destId="{4609C97C-191F-4B39-9045-E635C3335FD9}" srcOrd="3" destOrd="0" presId="urn:microsoft.com/office/officeart/2005/8/layout/hierarchy1"/>
    <dgm:cxn modelId="{7FD25B4D-BF79-4911-AFD6-68E99AA0296C}" type="presParOf" srcId="{4609C97C-191F-4B39-9045-E635C3335FD9}" destId="{2159CF85-4536-4120-AF97-4CDAD6872606}" srcOrd="0" destOrd="0" presId="urn:microsoft.com/office/officeart/2005/8/layout/hierarchy1"/>
    <dgm:cxn modelId="{66322776-C190-4FB5-B068-DC688F6B39A9}" type="presParOf" srcId="{2159CF85-4536-4120-AF97-4CDAD6872606}" destId="{6604A6F7-8F23-45EC-8EBE-EDC9D09293A9}" srcOrd="0" destOrd="0" presId="urn:microsoft.com/office/officeart/2005/8/layout/hierarchy1"/>
    <dgm:cxn modelId="{63A5AAD3-5D7B-4BD4-B70D-2413F9211E63}" type="presParOf" srcId="{2159CF85-4536-4120-AF97-4CDAD6872606}" destId="{9AF5D1E5-43CC-4357-87D6-C21C1C911F14}" srcOrd="1" destOrd="0" presId="urn:microsoft.com/office/officeart/2005/8/layout/hierarchy1"/>
    <dgm:cxn modelId="{931A90B9-83DF-43E9-8CCB-4ACF2EBAC518}" type="presParOf" srcId="{4609C97C-191F-4B39-9045-E635C3335FD9}" destId="{9AD4D237-3D31-43B1-8471-70CE9F6881B7}" srcOrd="1" destOrd="0" presId="urn:microsoft.com/office/officeart/2005/8/layout/hierarchy1"/>
    <dgm:cxn modelId="{D52F8E97-FD8C-49F5-BE30-7AB0F4D6822C}" type="presParOf" srcId="{48740D3F-9230-40CA-ACBE-4315AD949BC4}" destId="{15CC4A11-7E21-49E6-B70F-7A431D5ACD2A}" srcOrd="4" destOrd="0" presId="urn:microsoft.com/office/officeart/2005/8/layout/hierarchy1"/>
    <dgm:cxn modelId="{19DB50A2-6A38-4EEB-8681-2D466F2C4102}" type="presParOf" srcId="{48740D3F-9230-40CA-ACBE-4315AD949BC4}" destId="{4E90A0BD-C11D-4311-B0D4-84D50ACCA217}" srcOrd="5" destOrd="0" presId="urn:microsoft.com/office/officeart/2005/8/layout/hierarchy1"/>
    <dgm:cxn modelId="{4C31505A-0F56-4433-BC61-F7CDA51CCCE4}" type="presParOf" srcId="{4E90A0BD-C11D-4311-B0D4-84D50ACCA217}" destId="{B3DB995C-E9DC-4D34-9F7D-6F03ABCB0BCC}" srcOrd="0" destOrd="0" presId="urn:microsoft.com/office/officeart/2005/8/layout/hierarchy1"/>
    <dgm:cxn modelId="{774751EF-F423-4E02-92AD-894C7BB87FF5}" type="presParOf" srcId="{B3DB995C-E9DC-4D34-9F7D-6F03ABCB0BCC}" destId="{7122EA83-1616-46C3-A9E5-157986745228}" srcOrd="0" destOrd="0" presId="urn:microsoft.com/office/officeart/2005/8/layout/hierarchy1"/>
    <dgm:cxn modelId="{5CA73EE7-894C-4184-9696-FF457DE3F376}" type="presParOf" srcId="{B3DB995C-E9DC-4D34-9F7D-6F03ABCB0BCC}" destId="{B5826470-766C-4779-8223-AA4668C2EAEB}" srcOrd="1" destOrd="0" presId="urn:microsoft.com/office/officeart/2005/8/layout/hierarchy1"/>
    <dgm:cxn modelId="{C1538BC1-758A-4899-8247-F2B0AFDF1C28}" type="presParOf" srcId="{4E90A0BD-C11D-4311-B0D4-84D50ACCA217}" destId="{02451FFA-AF31-4250-B3E6-4B1538DC13C4}" srcOrd="1" destOrd="0" presId="urn:microsoft.com/office/officeart/2005/8/layout/hierarchy1"/>
    <dgm:cxn modelId="{A4772A9C-6D96-4207-85FA-B40891793510}" type="presParOf" srcId="{48740D3F-9230-40CA-ACBE-4315AD949BC4}" destId="{16CD6E86-4281-4228-BF0B-77C72D449976}" srcOrd="6" destOrd="0" presId="urn:microsoft.com/office/officeart/2005/8/layout/hierarchy1"/>
    <dgm:cxn modelId="{7F0C39C1-2B0C-48E6-8307-AA2A18F97362}" type="presParOf" srcId="{48740D3F-9230-40CA-ACBE-4315AD949BC4}" destId="{45BFCA76-CFEF-40C8-8636-B477A5844A5E}" srcOrd="7" destOrd="0" presId="urn:microsoft.com/office/officeart/2005/8/layout/hierarchy1"/>
    <dgm:cxn modelId="{82096C2D-E504-4FD2-AA1A-725716A0656E}" type="presParOf" srcId="{45BFCA76-CFEF-40C8-8636-B477A5844A5E}" destId="{804579AF-578A-42EA-8C51-AD07F514C09E}" srcOrd="0" destOrd="0" presId="urn:microsoft.com/office/officeart/2005/8/layout/hierarchy1"/>
    <dgm:cxn modelId="{11D691A4-B3A2-4232-A7F1-ABAC4AB3F7E8}" type="presParOf" srcId="{804579AF-578A-42EA-8C51-AD07F514C09E}" destId="{B0930827-8FFC-406F-BF85-ADE8682EF4A2}" srcOrd="0" destOrd="0" presId="urn:microsoft.com/office/officeart/2005/8/layout/hierarchy1"/>
    <dgm:cxn modelId="{598B027E-CCAB-457C-A890-11CBF1C55917}" type="presParOf" srcId="{804579AF-578A-42EA-8C51-AD07F514C09E}" destId="{0D05CD99-6D39-4065-9C64-34EE4A80A348}" srcOrd="1" destOrd="0" presId="urn:microsoft.com/office/officeart/2005/8/layout/hierarchy1"/>
    <dgm:cxn modelId="{ED6B5702-468A-4204-A21D-2ECA2EAB5E1E}" type="presParOf" srcId="{45BFCA76-CFEF-40C8-8636-B477A5844A5E}" destId="{25335D81-952E-4155-90B7-E78511DFA99D}" srcOrd="1" destOrd="0" presId="urn:microsoft.com/office/officeart/2005/8/layout/hierarchy1"/>
    <dgm:cxn modelId="{CEE13FB2-11EC-405E-AC93-37A91292D6C4}" type="presParOf" srcId="{48740D3F-9230-40CA-ACBE-4315AD949BC4}" destId="{108EDBAD-06E3-45BD-BDA7-7B0AF2DA128F}" srcOrd="8" destOrd="0" presId="urn:microsoft.com/office/officeart/2005/8/layout/hierarchy1"/>
    <dgm:cxn modelId="{337C5349-E69E-442B-9BD1-1AF0E449E46B}" type="presParOf" srcId="{48740D3F-9230-40CA-ACBE-4315AD949BC4}" destId="{20019C6D-1D59-4FBF-91F2-BB5F142826A9}" srcOrd="9" destOrd="0" presId="urn:microsoft.com/office/officeart/2005/8/layout/hierarchy1"/>
    <dgm:cxn modelId="{684F704A-6349-4B46-9A3D-5A6717F83275}" type="presParOf" srcId="{20019C6D-1D59-4FBF-91F2-BB5F142826A9}" destId="{8D42ED1D-0E2B-4ECB-9B5E-8E1F82655262}" srcOrd="0" destOrd="0" presId="urn:microsoft.com/office/officeart/2005/8/layout/hierarchy1"/>
    <dgm:cxn modelId="{5FA488F8-BBBF-4262-86F0-D3F4E7C96CDC}" type="presParOf" srcId="{8D42ED1D-0E2B-4ECB-9B5E-8E1F82655262}" destId="{1E651DB8-6544-42E4-AA86-13E6785DADAC}" srcOrd="0" destOrd="0" presId="urn:microsoft.com/office/officeart/2005/8/layout/hierarchy1"/>
    <dgm:cxn modelId="{14F4C2EC-6E4A-4EE6-9C72-8316C2485CED}" type="presParOf" srcId="{8D42ED1D-0E2B-4ECB-9B5E-8E1F82655262}" destId="{137668FD-1B15-4530-9CC5-48B2EA2CA309}" srcOrd="1" destOrd="0" presId="urn:microsoft.com/office/officeart/2005/8/layout/hierarchy1"/>
    <dgm:cxn modelId="{84B7E0B5-E5F2-45B1-9EF3-4944DA9EF6AA}" type="presParOf" srcId="{20019C6D-1D59-4FBF-91F2-BB5F142826A9}" destId="{FE7D8CF0-AC37-4AC6-9086-B133F6551B23}" srcOrd="1" destOrd="0" presId="urn:microsoft.com/office/officeart/2005/8/layout/hierarchy1"/>
    <dgm:cxn modelId="{B45D3C61-A45B-4753-9E99-28F3F61D1841}" type="presParOf" srcId="{FE7D8CF0-AC37-4AC6-9086-B133F6551B23}" destId="{8554CB8F-CAE7-477B-9E65-B02B93C8CF44}" srcOrd="0" destOrd="0" presId="urn:microsoft.com/office/officeart/2005/8/layout/hierarchy1"/>
    <dgm:cxn modelId="{AFF83FB8-EF81-40D3-9ABE-247B93E6EBAD}" type="presParOf" srcId="{FE7D8CF0-AC37-4AC6-9086-B133F6551B23}" destId="{A648DEC2-6280-40E2-A393-486B83DD4FAE}" srcOrd="1" destOrd="0" presId="urn:microsoft.com/office/officeart/2005/8/layout/hierarchy1"/>
    <dgm:cxn modelId="{95D62923-CFCB-470E-86AB-B6B90C1D897B}" type="presParOf" srcId="{A648DEC2-6280-40E2-A393-486B83DD4FAE}" destId="{AE549157-1F91-4830-BBDA-E2F82C94E426}" srcOrd="0" destOrd="0" presId="urn:microsoft.com/office/officeart/2005/8/layout/hierarchy1"/>
    <dgm:cxn modelId="{E67FCE24-98E9-4DCA-AA91-51019DC01FAB}" type="presParOf" srcId="{AE549157-1F91-4830-BBDA-E2F82C94E426}" destId="{0AA3DC49-2DB1-4CFA-8FFD-8C0653A7636A}" srcOrd="0" destOrd="0" presId="urn:microsoft.com/office/officeart/2005/8/layout/hierarchy1"/>
    <dgm:cxn modelId="{EB0EA883-8278-4A1B-99AB-1C09F34126D5}" type="presParOf" srcId="{AE549157-1F91-4830-BBDA-E2F82C94E426}" destId="{613C1DD5-17EE-4C3A-B992-D44978F2CD21}" srcOrd="1" destOrd="0" presId="urn:microsoft.com/office/officeart/2005/8/layout/hierarchy1"/>
    <dgm:cxn modelId="{AE213B9D-24EE-4CE8-ACAF-FF52E2299F70}" type="presParOf" srcId="{A648DEC2-6280-40E2-A393-486B83DD4FAE}" destId="{528CA67B-9B25-4D94-9EDC-1E566056333C}" srcOrd="1" destOrd="0" presId="urn:microsoft.com/office/officeart/2005/8/layout/hierarchy1"/>
    <dgm:cxn modelId="{C157B559-5B02-4817-BCB9-4059204C9095}" type="presParOf" srcId="{FE7D8CF0-AC37-4AC6-9086-B133F6551B23}" destId="{03D3D5FC-C6B3-4710-9D63-F7B73F897BF3}" srcOrd="2" destOrd="0" presId="urn:microsoft.com/office/officeart/2005/8/layout/hierarchy1"/>
    <dgm:cxn modelId="{661782E8-C1DA-4215-B4D5-13C1A672A791}" type="presParOf" srcId="{FE7D8CF0-AC37-4AC6-9086-B133F6551B23}" destId="{92D818E8-F302-4E03-A424-BB9E76767B15}" srcOrd="3" destOrd="0" presId="urn:microsoft.com/office/officeart/2005/8/layout/hierarchy1"/>
    <dgm:cxn modelId="{50D1400B-0360-4987-9F98-EE187A15DA36}" type="presParOf" srcId="{92D818E8-F302-4E03-A424-BB9E76767B15}" destId="{961EFFC7-AD89-43E6-B59B-4F2CCC381255}" srcOrd="0" destOrd="0" presId="urn:microsoft.com/office/officeart/2005/8/layout/hierarchy1"/>
    <dgm:cxn modelId="{95CB3F31-CE05-4D9C-8C4B-F63DFE81F017}" type="presParOf" srcId="{961EFFC7-AD89-43E6-B59B-4F2CCC381255}" destId="{6D503116-B94E-4B68-A85E-487A60EFAE08}" srcOrd="0" destOrd="0" presId="urn:microsoft.com/office/officeart/2005/8/layout/hierarchy1"/>
    <dgm:cxn modelId="{2C83A54A-A67A-4D5D-B61E-3E06DFDFD861}" type="presParOf" srcId="{961EFFC7-AD89-43E6-B59B-4F2CCC381255}" destId="{C2206AAA-015B-41D7-84D0-D44CE6DF7A7A}" srcOrd="1" destOrd="0" presId="urn:microsoft.com/office/officeart/2005/8/layout/hierarchy1"/>
    <dgm:cxn modelId="{C3C1061C-F799-40AF-AEFC-98217ADAB0CC}" type="presParOf" srcId="{92D818E8-F302-4E03-A424-BB9E76767B15}" destId="{5FCAFC8F-8020-49E4-82BD-13529B978E78}" srcOrd="1" destOrd="0" presId="urn:microsoft.com/office/officeart/2005/8/layout/hierarchy1"/>
    <dgm:cxn modelId="{498E67C9-5D64-43F4-9597-D9482C9C9D92}" type="presParOf" srcId="{FE7D8CF0-AC37-4AC6-9086-B133F6551B23}" destId="{7E1EDCE0-F63B-4FFA-BC16-E94077ACCA13}" srcOrd="4" destOrd="0" presId="urn:microsoft.com/office/officeart/2005/8/layout/hierarchy1"/>
    <dgm:cxn modelId="{CEF525C6-384C-4483-821F-BC74BC733ED1}" type="presParOf" srcId="{FE7D8CF0-AC37-4AC6-9086-B133F6551B23}" destId="{16D8AAFA-2119-408B-BF0A-60BCDF87B175}" srcOrd="5" destOrd="0" presId="urn:microsoft.com/office/officeart/2005/8/layout/hierarchy1"/>
    <dgm:cxn modelId="{85E4D828-CAC4-4CAA-B169-53CD90526B49}" type="presParOf" srcId="{16D8AAFA-2119-408B-BF0A-60BCDF87B175}" destId="{BC10F19C-7FAC-4EC1-ADED-4774E3916B49}" srcOrd="0" destOrd="0" presId="urn:microsoft.com/office/officeart/2005/8/layout/hierarchy1"/>
    <dgm:cxn modelId="{3EE0A7D0-AE57-4687-B856-533FE469A1D1}" type="presParOf" srcId="{BC10F19C-7FAC-4EC1-ADED-4774E3916B49}" destId="{B78058C8-C27D-4B54-8DC0-222B5278DCA9}" srcOrd="0" destOrd="0" presId="urn:microsoft.com/office/officeart/2005/8/layout/hierarchy1"/>
    <dgm:cxn modelId="{2CEEF2BD-1348-4355-A304-F40E8E5B91A3}" type="presParOf" srcId="{BC10F19C-7FAC-4EC1-ADED-4774E3916B49}" destId="{D11A4404-E5C7-4779-8865-4AB1AD5F1DFA}" srcOrd="1" destOrd="0" presId="urn:microsoft.com/office/officeart/2005/8/layout/hierarchy1"/>
    <dgm:cxn modelId="{8062C6DC-2349-4F45-9F75-02EAF6C4A6AC}" type="presParOf" srcId="{16D8AAFA-2119-408B-BF0A-60BCDF87B175}" destId="{E5345255-9FEC-4BFD-B8F0-E0C177A4A29E}" srcOrd="1" destOrd="0" presId="urn:microsoft.com/office/officeart/2005/8/layout/hierarchy1"/>
    <dgm:cxn modelId="{FEAE739F-BA4E-4D45-B351-04DCAEA24C85}" type="presParOf" srcId="{057AAC57-C69F-4F0F-9BD0-9EF2C9360543}" destId="{573A90B4-1BA2-40E2-BFF7-91B5C839B425}" srcOrd="2" destOrd="0" presId="urn:microsoft.com/office/officeart/2005/8/layout/hierarchy1"/>
    <dgm:cxn modelId="{6C367206-DC82-4730-AF5C-4D7E66D9A643}" type="presParOf" srcId="{057AAC57-C69F-4F0F-9BD0-9EF2C9360543}" destId="{AC3AEA6A-4971-4325-A5D7-E09D73AB8899}" srcOrd="3" destOrd="0" presId="urn:microsoft.com/office/officeart/2005/8/layout/hierarchy1"/>
    <dgm:cxn modelId="{F2DEFF2C-10EE-4A18-9321-3BA2DEE33EF7}" type="presParOf" srcId="{AC3AEA6A-4971-4325-A5D7-E09D73AB8899}" destId="{6E84616D-B108-46DB-B1D2-AB8058558926}" srcOrd="0" destOrd="0" presId="urn:microsoft.com/office/officeart/2005/8/layout/hierarchy1"/>
    <dgm:cxn modelId="{FF24E512-E90E-43BE-9CD9-C1D786DD452E}" type="presParOf" srcId="{6E84616D-B108-46DB-B1D2-AB8058558926}" destId="{F0AEC44C-4175-4B36-9FC5-5694763860E8}" srcOrd="0" destOrd="0" presId="urn:microsoft.com/office/officeart/2005/8/layout/hierarchy1"/>
    <dgm:cxn modelId="{CF3E4C01-5D4F-4580-B855-43887FC202C4}" type="presParOf" srcId="{6E84616D-B108-46DB-B1D2-AB8058558926}" destId="{56938AD3-EBBA-4749-8B96-97FD896D6C1E}" srcOrd="1" destOrd="0" presId="urn:microsoft.com/office/officeart/2005/8/layout/hierarchy1"/>
    <dgm:cxn modelId="{856685DE-1496-4304-9E4A-90148887688E}" type="presParOf" srcId="{AC3AEA6A-4971-4325-A5D7-E09D73AB8899}" destId="{A057DA79-12A2-4FD3-8A33-3C3F96FB824D}" srcOrd="1" destOrd="0" presId="urn:microsoft.com/office/officeart/2005/8/layout/hierarchy1"/>
    <dgm:cxn modelId="{83F48969-A071-45A3-B208-B4064C1EBE57}" type="presParOf" srcId="{057AAC57-C69F-4F0F-9BD0-9EF2C9360543}" destId="{DB996A70-669B-4F0F-A8C3-7535364124DA}" srcOrd="4" destOrd="0" presId="urn:microsoft.com/office/officeart/2005/8/layout/hierarchy1"/>
    <dgm:cxn modelId="{8E251A5E-CAFB-47C6-AB57-F206D319FECB}" type="presParOf" srcId="{057AAC57-C69F-4F0F-9BD0-9EF2C9360543}" destId="{52027DF3-EEF9-47DD-B30A-1AB44911FE9E}" srcOrd="5" destOrd="0" presId="urn:microsoft.com/office/officeart/2005/8/layout/hierarchy1"/>
    <dgm:cxn modelId="{89F50B9B-127E-49B5-B419-4CF695CA64E9}" type="presParOf" srcId="{52027DF3-EEF9-47DD-B30A-1AB44911FE9E}" destId="{40F8000C-E95D-44BA-80C2-4FB133C6698D}" srcOrd="0" destOrd="0" presId="urn:microsoft.com/office/officeart/2005/8/layout/hierarchy1"/>
    <dgm:cxn modelId="{7DFED81B-D30E-4DD5-9CCF-352E170A67B2}" type="presParOf" srcId="{40F8000C-E95D-44BA-80C2-4FB133C6698D}" destId="{F1BAF612-E577-413A-8959-EAE9575B46F4}" srcOrd="0" destOrd="0" presId="urn:microsoft.com/office/officeart/2005/8/layout/hierarchy1"/>
    <dgm:cxn modelId="{AA93505C-4790-4250-B789-7FEF1B830C14}" type="presParOf" srcId="{40F8000C-E95D-44BA-80C2-4FB133C6698D}" destId="{3BA80DE8-09BA-4C31-9924-4C5C6119FA21}" srcOrd="1" destOrd="0" presId="urn:microsoft.com/office/officeart/2005/8/layout/hierarchy1"/>
    <dgm:cxn modelId="{6227E2B1-C155-4920-A0A3-AEB592354759}" type="presParOf" srcId="{52027DF3-EEF9-47DD-B30A-1AB44911FE9E}" destId="{9E047D9F-9417-4982-9949-E3F3C30E6A9D}" srcOrd="1" destOrd="0" presId="urn:microsoft.com/office/officeart/2005/8/layout/hierarchy1"/>
    <dgm:cxn modelId="{F4AEB2FD-0C03-4336-915D-A3C1D0B7D718}" type="presParOf" srcId="{9E047D9F-9417-4982-9949-E3F3C30E6A9D}" destId="{9C135926-FB2B-46DC-AD8B-8C60B7449A65}" srcOrd="0" destOrd="0" presId="urn:microsoft.com/office/officeart/2005/8/layout/hierarchy1"/>
    <dgm:cxn modelId="{8C833F47-01F2-4B4E-9253-580E0530BC01}" type="presParOf" srcId="{9E047D9F-9417-4982-9949-E3F3C30E6A9D}" destId="{28AE809F-9DD4-4814-BB43-410A4EDB4B93}" srcOrd="1" destOrd="0" presId="urn:microsoft.com/office/officeart/2005/8/layout/hierarchy1"/>
    <dgm:cxn modelId="{3A67F26F-93C1-4756-8E4D-37B5DE9A94DD}" type="presParOf" srcId="{28AE809F-9DD4-4814-BB43-410A4EDB4B93}" destId="{7D7225DB-DB6F-463E-9EAB-4B8AB60D580B}" srcOrd="0" destOrd="0" presId="urn:microsoft.com/office/officeart/2005/8/layout/hierarchy1"/>
    <dgm:cxn modelId="{3291B866-64A3-4746-A406-D1A6CFB3E906}" type="presParOf" srcId="{7D7225DB-DB6F-463E-9EAB-4B8AB60D580B}" destId="{F47B6DF5-AF6C-45B7-8563-B12334162C95}" srcOrd="0" destOrd="0" presId="urn:microsoft.com/office/officeart/2005/8/layout/hierarchy1"/>
    <dgm:cxn modelId="{722018C2-FFEB-4E80-8690-4F5BC154338B}" type="presParOf" srcId="{7D7225DB-DB6F-463E-9EAB-4B8AB60D580B}" destId="{60C49672-B9E1-4DD4-A3CE-E9F4CAD35B6D}" srcOrd="1" destOrd="0" presId="urn:microsoft.com/office/officeart/2005/8/layout/hierarchy1"/>
    <dgm:cxn modelId="{5682A05F-82C0-4442-8242-8654EE999623}" type="presParOf" srcId="{28AE809F-9DD4-4814-BB43-410A4EDB4B93}" destId="{AB8DF04E-091A-424D-9024-D19F45B1C82F}" srcOrd="1" destOrd="0" presId="urn:microsoft.com/office/officeart/2005/8/layout/hierarchy1"/>
    <dgm:cxn modelId="{C4655EED-B48A-4161-B094-DB9522777443}" type="presParOf" srcId="{9E047D9F-9417-4982-9949-E3F3C30E6A9D}" destId="{327AB01F-4D70-4B58-BBEB-E2B451C3321F}" srcOrd="2" destOrd="0" presId="urn:microsoft.com/office/officeart/2005/8/layout/hierarchy1"/>
    <dgm:cxn modelId="{D2C52AEC-50E1-4883-892E-E3FD66C429D9}" type="presParOf" srcId="{9E047D9F-9417-4982-9949-E3F3C30E6A9D}" destId="{BAAADB3C-C034-409F-97DD-1495704A089A}" srcOrd="3" destOrd="0" presId="urn:microsoft.com/office/officeart/2005/8/layout/hierarchy1"/>
    <dgm:cxn modelId="{72226FB4-CF5D-4547-B23F-A4B69CDEA9DC}" type="presParOf" srcId="{BAAADB3C-C034-409F-97DD-1495704A089A}" destId="{D58C37AE-CF4B-4718-8728-CB758DCE43A7}" srcOrd="0" destOrd="0" presId="urn:microsoft.com/office/officeart/2005/8/layout/hierarchy1"/>
    <dgm:cxn modelId="{23D94A13-F385-445C-9941-8D46D36776DC}" type="presParOf" srcId="{D58C37AE-CF4B-4718-8728-CB758DCE43A7}" destId="{53A47B7C-96EE-412D-A931-D748A199FB2B}" srcOrd="0" destOrd="0" presId="urn:microsoft.com/office/officeart/2005/8/layout/hierarchy1"/>
    <dgm:cxn modelId="{977A7969-FFCD-4E76-BD64-BF900C1136CF}" type="presParOf" srcId="{D58C37AE-CF4B-4718-8728-CB758DCE43A7}" destId="{D3110899-8103-4FA0-8454-331EECCDD23B}" srcOrd="1" destOrd="0" presId="urn:microsoft.com/office/officeart/2005/8/layout/hierarchy1"/>
    <dgm:cxn modelId="{EEFC40F7-BEB0-47D4-828B-791712361588}" type="presParOf" srcId="{BAAADB3C-C034-409F-97DD-1495704A089A}" destId="{6D55B8B3-B2AC-46AB-AE69-6C462D6F7509}" srcOrd="1" destOrd="0" presId="urn:microsoft.com/office/officeart/2005/8/layout/hierarchy1"/>
    <dgm:cxn modelId="{6911548F-0004-4156-B665-F726F50FEC3E}" type="presParOf" srcId="{057AAC57-C69F-4F0F-9BD0-9EF2C9360543}" destId="{525CC2C4-9A69-4FA2-A570-F0593CB84CDA}" srcOrd="6" destOrd="0" presId="urn:microsoft.com/office/officeart/2005/8/layout/hierarchy1"/>
    <dgm:cxn modelId="{8928E084-9459-437D-B254-2CCF1D2DC8AC}" type="presParOf" srcId="{057AAC57-C69F-4F0F-9BD0-9EF2C9360543}" destId="{B2AFCCC0-38D2-4FA8-B1CA-61C8C96BA670}" srcOrd="7" destOrd="0" presId="urn:microsoft.com/office/officeart/2005/8/layout/hierarchy1"/>
    <dgm:cxn modelId="{A51E983B-2B0D-4276-A2C0-8056B66F4560}" type="presParOf" srcId="{B2AFCCC0-38D2-4FA8-B1CA-61C8C96BA670}" destId="{6139BD4C-BED2-445B-BB56-D4E8D2B07FD9}" srcOrd="0" destOrd="0" presId="urn:microsoft.com/office/officeart/2005/8/layout/hierarchy1"/>
    <dgm:cxn modelId="{82921D12-4C70-41F0-A210-884F192E1DC9}" type="presParOf" srcId="{6139BD4C-BED2-445B-BB56-D4E8D2B07FD9}" destId="{73E9E651-8F75-40F4-B5C6-0286C978F728}" srcOrd="0" destOrd="0" presId="urn:microsoft.com/office/officeart/2005/8/layout/hierarchy1"/>
    <dgm:cxn modelId="{E48640FA-A4DD-4676-84AB-912ECA03A881}" type="presParOf" srcId="{6139BD4C-BED2-445B-BB56-D4E8D2B07FD9}" destId="{F076D386-6DB7-4C78-88AB-878606130C18}" srcOrd="1" destOrd="0" presId="urn:microsoft.com/office/officeart/2005/8/layout/hierarchy1"/>
    <dgm:cxn modelId="{8E8E8E39-8CDC-4606-849E-11F2F05F51CE}" type="presParOf" srcId="{B2AFCCC0-38D2-4FA8-B1CA-61C8C96BA670}" destId="{23F26F08-4B5F-4CD1-9D1D-AD6F06F8733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95B9F-5082-4A6C-B3CC-D41AEDC1656E}" type="doc">
      <dgm:prSet loTypeId="urn:microsoft.com/office/officeart/2005/8/layout/vList6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62989B-0A34-40C6-9DB2-147BD44B550F}">
      <dgm:prSet phldrT="[Текст]" custT="1"/>
      <dgm:spPr>
        <a:solidFill>
          <a:srgbClr val="5AB378"/>
        </a:solidFill>
      </dgm:spPr>
      <dgm:t>
        <a:bodyPr/>
        <a:lstStyle/>
        <a:p>
          <a:r>
            <a:rPr lang="ru-RU" sz="1600" b="1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Служба первичного приема семей с детьми</a:t>
          </a:r>
          <a:endParaRPr lang="ru-RU" sz="1600" b="1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7D5CD-765E-4CF5-A165-A9E09C278512}" type="parTrans" cxnId="{D33C7010-0261-499B-BB5C-8F88725C60A4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D4F6CC7B-AD95-46C8-8B93-4690D008A142}" type="sibTrans" cxnId="{D33C7010-0261-499B-BB5C-8F88725C60A4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669BA09A-4DAF-48A3-8BEE-12C671F7AC24}">
      <dgm:prSet phldrT="[Текст]" custT="1"/>
      <dgm:spPr>
        <a:solidFill>
          <a:srgbClr val="5AB378"/>
        </a:solidFill>
      </dgm:spPr>
      <dgm:t>
        <a:bodyPr/>
        <a:lstStyle/>
        <a:p>
          <a:r>
            <a:rPr lang="ru-RU" sz="1600" b="1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Служба экстренной психологической помощи </a:t>
          </a:r>
          <a:r>
            <a:rPr lang="ru-RU" sz="1600" b="1" dirty="0" smtClean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       и </a:t>
          </a:r>
          <a:r>
            <a:rPr lang="ru-RU" sz="1600" b="1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экстренного реагирования</a:t>
          </a:r>
          <a:endParaRPr lang="ru-RU" sz="1600" b="1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CB69E-02F0-46C8-8492-3383C7853E06}" type="parTrans" cxnId="{56100944-8F09-4A73-A626-046BA516F5D9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53EE8D24-417A-4BCC-B2E0-6CA055F1CCD3}" type="sibTrans" cxnId="{56100944-8F09-4A73-A626-046BA516F5D9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5E491E9E-CFB0-4640-89D7-E2117BF0BCF3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Социально-психологические услуги семьям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детьми, несовершеннолетним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и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отдельным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гражданам, в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числе по телефону</a:t>
          </a:r>
        </a:p>
      </dgm:t>
    </dgm:pt>
    <dgm:pt modelId="{8878D557-1643-4832-9A06-CAFE6431761E}" type="parTrans" cxnId="{99CEBE5F-758F-4ADC-B7C2-CAC66A084C6B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D188AAA9-B2BA-4CF8-9F1F-AC0E51002ACB}" type="sibTrans" cxnId="{99CEBE5F-758F-4ADC-B7C2-CAC66A084C6B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3EC48C7A-BA86-4156-8FCB-1D8E78ADD261}">
      <dgm:prSet custT="1"/>
      <dgm:spPr>
        <a:solidFill>
          <a:srgbClr val="5AB378"/>
        </a:solidFill>
      </dgm:spPr>
      <dgm:t>
        <a:bodyPr/>
        <a:lstStyle/>
        <a:p>
          <a:r>
            <a:rPr lang="ru-RU" sz="160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Служба оказания социальных услуг </a:t>
          </a:r>
          <a:r>
            <a:rPr lang="ru-RU" sz="1600" b="1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и </a:t>
          </a:r>
          <a:r>
            <a:rPr lang="ru-RU" sz="160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социального сопровождения</a:t>
          </a:r>
        </a:p>
      </dgm:t>
    </dgm:pt>
    <dgm:pt modelId="{ADBC1DC5-44BA-4639-BA07-86D5899B6220}" type="parTrans" cxnId="{05590306-2534-4931-890C-68D696DF75E4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C6385628-A0FA-4551-8AEE-637D5A6E8CE8}" type="sibTrans" cxnId="{05590306-2534-4931-890C-68D696DF75E4}">
      <dgm:prSet/>
      <dgm:spPr/>
      <dgm:t>
        <a:bodyPr/>
        <a:lstStyle/>
        <a:p>
          <a:endParaRPr lang="ru-RU">
            <a:latin typeface="Montserrat" pitchFamily="2" charset="-52"/>
          </a:endParaRPr>
        </a:p>
      </dgm:t>
    </dgm:pt>
    <dgm:pt modelId="{4CD6E210-5F58-42D7-9E99-F76D68E758F3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 в очной форме, посредством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телефонной связи или в онлайн-форме</a:t>
          </a:r>
          <a:endParaRPr lang="ru-RU" sz="135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A3069-3D74-4643-B934-E16444DFEA68}" type="parTrans" cxnId="{9CC47CAF-253B-430B-9D8A-AAD3A5110842}">
      <dgm:prSet/>
      <dgm:spPr/>
      <dgm:t>
        <a:bodyPr/>
        <a:lstStyle/>
        <a:p>
          <a:endParaRPr lang="ru-RU"/>
        </a:p>
      </dgm:t>
    </dgm:pt>
    <dgm:pt modelId="{34F6DAE0-46A9-4EDE-8069-98A91E923667}" type="sibTrans" cxnId="{9CC47CAF-253B-430B-9D8A-AAD3A5110842}">
      <dgm:prSet/>
      <dgm:spPr/>
      <dgm:t>
        <a:bodyPr/>
        <a:lstStyle/>
        <a:p>
          <a:endParaRPr lang="ru-RU"/>
        </a:p>
      </dgm:t>
    </dgm:pt>
    <dgm:pt modelId="{FA33ACB8-C951-4FF4-8B6D-A11124738F6B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«Детский телефон доверия»</a:t>
          </a:r>
        </a:p>
      </dgm:t>
    </dgm:pt>
    <dgm:pt modelId="{C5D09DB4-4369-47EE-AD5C-A35B2FE7A284}" type="parTrans" cxnId="{FDED381D-B052-42AB-AD97-C213C0C1F271}">
      <dgm:prSet/>
      <dgm:spPr/>
      <dgm:t>
        <a:bodyPr/>
        <a:lstStyle/>
        <a:p>
          <a:endParaRPr lang="ru-RU"/>
        </a:p>
      </dgm:t>
    </dgm:pt>
    <dgm:pt modelId="{0F655A15-E2BD-4B8C-9257-C676CF36AF6D}" type="sibTrans" cxnId="{FDED381D-B052-42AB-AD97-C213C0C1F271}">
      <dgm:prSet/>
      <dgm:spPr/>
      <dgm:t>
        <a:bodyPr/>
        <a:lstStyle/>
        <a:p>
          <a:endParaRPr lang="ru-RU"/>
        </a:p>
      </dgm:t>
    </dgm:pt>
    <dgm:pt modelId="{907D9CAC-F9A4-4F12-A7E0-8A74779E7966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выездов и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</a:t>
          </a: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экстренной психологической помощи</a:t>
          </a:r>
        </a:p>
      </dgm:t>
    </dgm:pt>
    <dgm:pt modelId="{755E0DB1-558F-4019-8BA6-AAEF744A11A1}" type="parTrans" cxnId="{CF5EDF1F-F67C-41F9-BC44-BDAD04CB7163}">
      <dgm:prSet/>
      <dgm:spPr/>
      <dgm:t>
        <a:bodyPr/>
        <a:lstStyle/>
        <a:p>
          <a:endParaRPr lang="ru-RU"/>
        </a:p>
      </dgm:t>
    </dgm:pt>
    <dgm:pt modelId="{0EA8ECCF-00F5-436A-98BD-322D501E53B8}" type="sibTrans" cxnId="{CF5EDF1F-F67C-41F9-BC44-BDAD04CB7163}">
      <dgm:prSet/>
      <dgm:spPr/>
      <dgm:t>
        <a:bodyPr/>
        <a:lstStyle/>
        <a:p>
          <a:endParaRPr lang="ru-RU"/>
        </a:p>
      </dgm:t>
    </dgm:pt>
    <dgm:pt modelId="{CD7F71CB-4539-4926-AAD4-DA083E5F0DD2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сопровождение,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том числе предоставление квалифицированных услуг специалистами других органов и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порядке межведомственного взаимодействия;</a:t>
          </a:r>
        </a:p>
      </dgm:t>
    </dgm:pt>
    <dgm:pt modelId="{497DE9CF-2EC6-493E-A9FC-67AA7536562D}" type="parTrans" cxnId="{2A0D74FF-8C5F-4CFE-A52E-9C73129B570A}">
      <dgm:prSet/>
      <dgm:spPr/>
      <dgm:t>
        <a:bodyPr/>
        <a:lstStyle/>
        <a:p>
          <a:endParaRPr lang="ru-RU"/>
        </a:p>
      </dgm:t>
    </dgm:pt>
    <dgm:pt modelId="{D8AD5661-092F-44D6-922D-D3959B21E08D}" type="sibTrans" cxnId="{2A0D74FF-8C5F-4CFE-A52E-9C73129B570A}">
      <dgm:prSet/>
      <dgm:spPr/>
      <dgm:t>
        <a:bodyPr/>
        <a:lstStyle/>
        <a:p>
          <a:endParaRPr lang="ru-RU"/>
        </a:p>
      </dgm:t>
    </dgm:pt>
    <dgm:pt modelId="{B6F5D36F-951E-4CF8-A8D5-915B483C4159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Проведение профилактических и просветительских мероприятий, направленных на укрепление института семьи; </a:t>
          </a:r>
        </a:p>
      </dgm:t>
    </dgm:pt>
    <dgm:pt modelId="{31EA23AC-45C9-4018-BEE2-48F2F9E7ED4B}" type="parTrans" cxnId="{572423A6-9B99-4E1D-BAE9-BE58A7515EE6}">
      <dgm:prSet/>
      <dgm:spPr/>
      <dgm:t>
        <a:bodyPr/>
        <a:lstStyle/>
        <a:p>
          <a:endParaRPr lang="ru-RU"/>
        </a:p>
      </dgm:t>
    </dgm:pt>
    <dgm:pt modelId="{F7CEF4BF-497C-4BD8-928C-D718EF43FAEE}" type="sibTrans" cxnId="{572423A6-9B99-4E1D-BAE9-BE58A7515EE6}">
      <dgm:prSet/>
      <dgm:spPr/>
      <dgm:t>
        <a:bodyPr/>
        <a:lstStyle/>
        <a:p>
          <a:endParaRPr lang="ru-RU"/>
        </a:p>
      </dgm:t>
    </dgm:pt>
    <dgm:pt modelId="{C1250702-2F2C-400F-9EB1-D45CF7231A76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Разработка контента и осуществление </a:t>
          </a:r>
          <a:r>
            <a:rPr lang="ru-RU" sz="1350" kern="1200" dirty="0" err="1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проактивного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информирования семей об услугах и профилактике семейного неблагополучия</a:t>
          </a:r>
        </a:p>
      </dgm:t>
    </dgm:pt>
    <dgm:pt modelId="{A49EE7DC-4158-4B47-81C4-8CE35633BD68}" type="parTrans" cxnId="{FCECA7F5-8307-453E-BD28-498D1204A2A1}">
      <dgm:prSet/>
      <dgm:spPr/>
      <dgm:t>
        <a:bodyPr/>
        <a:lstStyle/>
        <a:p>
          <a:endParaRPr lang="ru-RU"/>
        </a:p>
      </dgm:t>
    </dgm:pt>
    <dgm:pt modelId="{42116C4A-DF41-4E6B-AEF7-59C8CAC6449F}" type="sibTrans" cxnId="{FCECA7F5-8307-453E-BD28-498D1204A2A1}">
      <dgm:prSet/>
      <dgm:spPr/>
      <dgm:t>
        <a:bodyPr/>
        <a:lstStyle/>
        <a:p>
          <a:endParaRPr lang="ru-RU"/>
        </a:p>
      </dgm:t>
    </dgm:pt>
    <dgm:pt modelId="{EDA104DB-0C31-45F4-B5F8-BD44793F5671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</a:t>
          </a:r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сервисы:</a:t>
          </a:r>
          <a:endParaRPr lang="ru-RU" sz="135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D7369-5F78-435E-BE5E-155CB068B2BC}" type="parTrans" cxnId="{D3ED0199-3CF9-48DB-97C9-B14C8500789D}">
      <dgm:prSet/>
      <dgm:spPr/>
      <dgm:t>
        <a:bodyPr/>
        <a:lstStyle/>
        <a:p>
          <a:endParaRPr lang="ru-RU"/>
        </a:p>
      </dgm:t>
    </dgm:pt>
    <dgm:pt modelId="{F1E45B32-243C-475A-AE9D-29A173648DE8}" type="sibTrans" cxnId="{D3ED0199-3CF9-48DB-97C9-B14C8500789D}">
      <dgm:prSet/>
      <dgm:spPr/>
      <dgm:t>
        <a:bodyPr/>
        <a:lstStyle/>
        <a:p>
          <a:endParaRPr lang="ru-RU"/>
        </a:p>
      </dgm:t>
    </dgm:pt>
    <dgm:pt modelId="{1BFDDC04-F363-43F8-A573-53B736DAB4F1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>
            <a:buNone/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«Чат-бот»</a:t>
          </a:r>
        </a:p>
      </dgm:t>
    </dgm:pt>
    <dgm:pt modelId="{ED4C4C1F-FDCE-470D-9777-03FE29800928}" type="parTrans" cxnId="{1A0EC4B4-958E-4048-9381-9194BFBFE71D}">
      <dgm:prSet/>
      <dgm:spPr/>
      <dgm:t>
        <a:bodyPr/>
        <a:lstStyle/>
        <a:p>
          <a:endParaRPr lang="ru-RU"/>
        </a:p>
      </dgm:t>
    </dgm:pt>
    <dgm:pt modelId="{27314F4C-8E72-41A9-8B46-286F3C54B9B5}" type="sibTrans" cxnId="{1A0EC4B4-958E-4048-9381-9194BFBFE71D}">
      <dgm:prSet/>
      <dgm:spPr/>
      <dgm:t>
        <a:bodyPr/>
        <a:lstStyle/>
        <a:p>
          <a:endParaRPr lang="ru-RU"/>
        </a:p>
      </dgm:t>
    </dgm:pt>
    <dgm:pt modelId="{28566E8E-6F6A-455A-B430-6AFEB8982776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>
            <a:buNone/>
          </a:pPr>
          <a:r>
            <a:rPr lang="ru-RU" sz="135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база «Семья и дети»</a:t>
          </a:r>
        </a:p>
      </dgm:t>
    </dgm:pt>
    <dgm:pt modelId="{9FFFCC83-FEF2-4021-A230-B3E21F7C23A2}" type="parTrans" cxnId="{2A797823-73BE-4A87-83FC-E8048BE01BD3}">
      <dgm:prSet/>
      <dgm:spPr/>
      <dgm:t>
        <a:bodyPr/>
        <a:lstStyle/>
        <a:p>
          <a:endParaRPr lang="ru-RU"/>
        </a:p>
      </dgm:t>
    </dgm:pt>
    <dgm:pt modelId="{B7EFCD64-3199-48B6-8CAE-D4BCF942233F}" type="sibTrans" cxnId="{2A797823-73BE-4A87-83FC-E8048BE01BD3}">
      <dgm:prSet/>
      <dgm:spPr/>
      <dgm:t>
        <a:bodyPr/>
        <a:lstStyle/>
        <a:p>
          <a:endParaRPr lang="ru-RU"/>
        </a:p>
      </dgm:t>
    </dgm:pt>
    <dgm:pt modelId="{5CC9E081-0701-4A60-A135-8F83EC349552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r>
            <a:rPr lang="ru-RU" sz="135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«Семейная диспетчерская»</a:t>
          </a:r>
          <a:endParaRPr lang="ru-RU" sz="135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3DED6-FF06-4AA7-91B9-255472A927E5}" type="parTrans" cxnId="{D30C6202-26E7-4A7B-BBCC-6D6EFF02EB1F}">
      <dgm:prSet/>
      <dgm:spPr/>
      <dgm:t>
        <a:bodyPr/>
        <a:lstStyle/>
        <a:p>
          <a:endParaRPr lang="ru-RU"/>
        </a:p>
      </dgm:t>
    </dgm:pt>
    <dgm:pt modelId="{57C732BF-8291-4A24-9367-D6D37A917A8E}" type="sibTrans" cxnId="{D30C6202-26E7-4A7B-BBCC-6D6EFF02EB1F}">
      <dgm:prSet/>
      <dgm:spPr/>
      <dgm:t>
        <a:bodyPr/>
        <a:lstStyle/>
        <a:p>
          <a:endParaRPr lang="ru-RU"/>
        </a:p>
      </dgm:t>
    </dgm:pt>
    <dgm:pt modelId="{E3C751C1-3291-4965-9289-98FD059CF5BA}">
      <dgm:prSet phldrT="[Текст]"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endParaRPr lang="ru-RU" sz="135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3AD6E-0D2B-46C5-8638-B4923ADE364A}" type="parTrans" cxnId="{E0A93FB2-92BE-43F4-9A47-9F92B05C90AB}">
      <dgm:prSet/>
      <dgm:spPr/>
      <dgm:t>
        <a:bodyPr/>
        <a:lstStyle/>
        <a:p>
          <a:endParaRPr lang="ru-RU"/>
        </a:p>
      </dgm:t>
    </dgm:pt>
    <dgm:pt modelId="{1541B84C-249A-491C-9243-19CE8CE125A2}" type="sibTrans" cxnId="{E0A93FB2-92BE-43F4-9A47-9F92B05C90AB}">
      <dgm:prSet/>
      <dgm:spPr/>
      <dgm:t>
        <a:bodyPr/>
        <a:lstStyle/>
        <a:p>
          <a:endParaRPr lang="ru-RU"/>
        </a:p>
      </dgm:t>
    </dgm:pt>
    <dgm:pt modelId="{7C277BF8-7A9F-4E58-9A4E-7B698ABBF454}">
      <dgm:prSet custT="1"/>
      <dgm:spPr>
        <a:solidFill>
          <a:srgbClr val="D9E3C7">
            <a:alpha val="90000"/>
          </a:srgbClr>
        </a:solidFill>
      </dgm:spPr>
      <dgm:t>
        <a:bodyPr/>
        <a:lstStyle/>
        <a:p>
          <a:pPr marL="444500" indent="0"/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806C015-B9F2-447B-BDD3-27868AD087BE}" type="parTrans" cxnId="{667376CB-7E6B-4D48-B163-625CF6109C48}">
      <dgm:prSet/>
      <dgm:spPr/>
      <dgm:t>
        <a:bodyPr/>
        <a:lstStyle/>
        <a:p>
          <a:endParaRPr lang="ru-RU"/>
        </a:p>
      </dgm:t>
    </dgm:pt>
    <dgm:pt modelId="{7D11D6BC-A031-4A8D-ACE2-5C2870937250}" type="sibTrans" cxnId="{667376CB-7E6B-4D48-B163-625CF6109C48}">
      <dgm:prSet/>
      <dgm:spPr/>
      <dgm:t>
        <a:bodyPr/>
        <a:lstStyle/>
        <a:p>
          <a:endParaRPr lang="ru-RU"/>
        </a:p>
      </dgm:t>
    </dgm:pt>
    <dgm:pt modelId="{B439BE6D-FD3C-462B-B9F9-BD5151CF313E}" type="pres">
      <dgm:prSet presAssocID="{E3C95B9F-5082-4A6C-B3CC-D41AEDC1656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A5010F-2865-45E1-8508-7A5712A25F30}" type="pres">
      <dgm:prSet presAssocID="{0162989B-0A34-40C6-9DB2-147BD44B550F}" presName="linNode" presStyleCnt="0"/>
      <dgm:spPr/>
    </dgm:pt>
    <dgm:pt modelId="{D164458D-8476-40A1-BAFC-3B4607C255C1}" type="pres">
      <dgm:prSet presAssocID="{0162989B-0A34-40C6-9DB2-147BD44B550F}" presName="parentShp" presStyleLbl="node1" presStyleIdx="0" presStyleCnt="3" custLinFactNeighborX="-120" custLinFactNeighborY="-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CD451-E3D3-421D-BE23-71B8235E5D46}" type="pres">
      <dgm:prSet presAssocID="{0162989B-0A34-40C6-9DB2-147BD44B550F}" presName="childShp" presStyleLbl="bgAccFollowNode1" presStyleIdx="0" presStyleCnt="3" custScaleY="107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B9B02-3D84-450A-A0BD-4DF5CFFE66E4}" type="pres">
      <dgm:prSet presAssocID="{D4F6CC7B-AD95-46C8-8B93-4690D008A142}" presName="spacing" presStyleCnt="0"/>
      <dgm:spPr/>
    </dgm:pt>
    <dgm:pt modelId="{1A0406E2-4FB0-409E-99F0-37EDF0532ABA}" type="pres">
      <dgm:prSet presAssocID="{669BA09A-4DAF-48A3-8BEE-12C671F7AC24}" presName="linNode" presStyleCnt="0"/>
      <dgm:spPr/>
    </dgm:pt>
    <dgm:pt modelId="{18534A43-410A-417D-AE97-D5998543B7C6}" type="pres">
      <dgm:prSet presAssocID="{669BA09A-4DAF-48A3-8BEE-12C671F7AC2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A86EA-7C45-4974-A260-4ED6E284BEB1}" type="pres">
      <dgm:prSet presAssocID="{669BA09A-4DAF-48A3-8BEE-12C671F7AC24}" presName="childShp" presStyleLbl="bgAccFollowNode1" presStyleIdx="1" presStyleCnt="3" custScaleX="99679" custScaleY="107297" custLinFactNeighborX="-593" custLinFactNeighborY="-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CF3F-DA39-4331-8D2A-97EA02E753CF}" type="pres">
      <dgm:prSet presAssocID="{53EE8D24-417A-4BCC-B2E0-6CA055F1CCD3}" presName="spacing" presStyleCnt="0"/>
      <dgm:spPr/>
    </dgm:pt>
    <dgm:pt modelId="{A9C5EC39-1CDF-4878-AAEB-7CE75C7FE840}" type="pres">
      <dgm:prSet presAssocID="{3EC48C7A-BA86-4156-8FCB-1D8E78ADD261}" presName="linNode" presStyleCnt="0"/>
      <dgm:spPr/>
    </dgm:pt>
    <dgm:pt modelId="{CD63F8F3-107B-45D5-BD2A-90E879B0F08A}" type="pres">
      <dgm:prSet presAssocID="{3EC48C7A-BA86-4156-8FCB-1D8E78ADD26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9E30A-39AC-4309-9A32-B2061E7A687E}" type="pres">
      <dgm:prSet presAssocID="{3EC48C7A-BA86-4156-8FCB-1D8E78ADD261}" presName="childShp" presStyleLbl="bgAccFollowNode1" presStyleIdx="2" presStyleCnt="3" custScaleY="136971" custLinFactNeighborX="174" custLinFactNeighborY="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D381D-B052-42AB-AD97-C213C0C1F271}" srcId="{669BA09A-4DAF-48A3-8BEE-12C671F7AC24}" destId="{FA33ACB8-C951-4FF4-8B6D-A11124738F6B}" srcOrd="2" destOrd="0" parTransId="{C5D09DB4-4369-47EE-AD5C-A35B2FE7A284}" sibTransId="{0F655A15-E2BD-4B8C-9257-C676CF36AF6D}"/>
    <dgm:cxn modelId="{63F81BEC-A457-4474-9811-12F7C6F2D720}" type="presOf" srcId="{E3C751C1-3291-4965-9289-98FD059CF5BA}" destId="{DC5A86EA-7C45-4974-A260-4ED6E284BEB1}" srcOrd="0" destOrd="0" presId="urn:microsoft.com/office/officeart/2005/8/layout/vList6"/>
    <dgm:cxn modelId="{1A0EC4B4-958E-4048-9381-9194BFBFE71D}" srcId="{0162989B-0A34-40C6-9DB2-147BD44B550F}" destId="{1BFDDC04-F363-43F8-A573-53B736DAB4F1}" srcOrd="3" destOrd="0" parTransId="{ED4C4C1F-FDCE-470D-9777-03FE29800928}" sibTransId="{27314F4C-8E72-41A9-8B46-286F3C54B9B5}"/>
    <dgm:cxn modelId="{99CEBE5F-758F-4ADC-B7C2-CAC66A084C6B}" srcId="{669BA09A-4DAF-48A3-8BEE-12C671F7AC24}" destId="{5E491E9E-CFB0-4640-89D7-E2117BF0BCF3}" srcOrd="1" destOrd="0" parTransId="{8878D557-1643-4832-9A06-CAFE6431761E}" sibTransId="{D188AAA9-B2BA-4CF8-9F1F-AC0E51002ACB}"/>
    <dgm:cxn modelId="{363F6861-2F33-4DBC-A8F5-570A16AF1CB2}" type="presOf" srcId="{907D9CAC-F9A4-4F12-A7E0-8A74779E7966}" destId="{DC5A86EA-7C45-4974-A260-4ED6E284BEB1}" srcOrd="0" destOrd="3" presId="urn:microsoft.com/office/officeart/2005/8/layout/vList6"/>
    <dgm:cxn modelId="{572423A6-9B99-4E1D-BAE9-BE58A7515EE6}" srcId="{3EC48C7A-BA86-4156-8FCB-1D8E78ADD261}" destId="{B6F5D36F-951E-4CF8-A8D5-915B483C4159}" srcOrd="2" destOrd="0" parTransId="{31EA23AC-45C9-4018-BEE2-48F2F9E7ED4B}" sibTransId="{F7CEF4BF-497C-4BD8-928C-D718EF43FAEE}"/>
    <dgm:cxn modelId="{D3ED0199-3CF9-48DB-97C9-B14C8500789D}" srcId="{0162989B-0A34-40C6-9DB2-147BD44B550F}" destId="{EDA104DB-0C31-45F4-B5F8-BD44793F5671}" srcOrd="1" destOrd="0" parTransId="{094D7369-5F78-435E-BE5E-155CB068B2BC}" sibTransId="{F1E45B32-243C-475A-AE9D-29A173648DE8}"/>
    <dgm:cxn modelId="{C3B7D97A-6AB6-4061-BDC8-CA51F7897272}" type="presOf" srcId="{669BA09A-4DAF-48A3-8BEE-12C671F7AC24}" destId="{18534A43-410A-417D-AE97-D5998543B7C6}" srcOrd="0" destOrd="0" presId="urn:microsoft.com/office/officeart/2005/8/layout/vList6"/>
    <dgm:cxn modelId="{D7DB9F47-C27C-4BBA-B065-17430ADB2D2C}" type="presOf" srcId="{3EC48C7A-BA86-4156-8FCB-1D8E78ADD261}" destId="{CD63F8F3-107B-45D5-BD2A-90E879B0F08A}" srcOrd="0" destOrd="0" presId="urn:microsoft.com/office/officeart/2005/8/layout/vList6"/>
    <dgm:cxn modelId="{AA2D5926-38DE-4C87-A284-62FC8141A8D8}" type="presOf" srcId="{7C277BF8-7A9F-4E58-9A4E-7B698ABBF454}" destId="{2639E30A-39AC-4309-9A32-B2061E7A687E}" srcOrd="0" destOrd="0" presId="urn:microsoft.com/office/officeart/2005/8/layout/vList6"/>
    <dgm:cxn modelId="{D30C6202-26E7-4A7B-BBCC-6D6EFF02EB1F}" srcId="{0162989B-0A34-40C6-9DB2-147BD44B550F}" destId="{5CC9E081-0701-4A60-A135-8F83EC349552}" srcOrd="2" destOrd="0" parTransId="{1E73DED6-FF06-4AA7-91B9-255472A927E5}" sibTransId="{57C732BF-8291-4A24-9367-D6D37A917A8E}"/>
    <dgm:cxn modelId="{9CC47CAF-253B-430B-9D8A-AAD3A5110842}" srcId="{0162989B-0A34-40C6-9DB2-147BD44B550F}" destId="{4CD6E210-5F58-42D7-9E99-F76D68E758F3}" srcOrd="0" destOrd="0" parTransId="{E59A3069-3D74-4643-B934-E16444DFEA68}" sibTransId="{34F6DAE0-46A9-4EDE-8069-98A91E923667}"/>
    <dgm:cxn modelId="{F7C77FE3-15E0-4614-9CEB-6BF330C003A3}" type="presOf" srcId="{1BFDDC04-F363-43F8-A573-53B736DAB4F1}" destId="{DD9CD451-E3D3-421D-BE23-71B8235E5D46}" srcOrd="0" destOrd="3" presId="urn:microsoft.com/office/officeart/2005/8/layout/vList6"/>
    <dgm:cxn modelId="{DD0B8B97-64DD-4FE1-A92D-3ABDF8BF2B18}" type="presOf" srcId="{FA33ACB8-C951-4FF4-8B6D-A11124738F6B}" destId="{DC5A86EA-7C45-4974-A260-4ED6E284BEB1}" srcOrd="0" destOrd="2" presId="urn:microsoft.com/office/officeart/2005/8/layout/vList6"/>
    <dgm:cxn modelId="{56100944-8F09-4A73-A626-046BA516F5D9}" srcId="{E3C95B9F-5082-4A6C-B3CC-D41AEDC1656E}" destId="{669BA09A-4DAF-48A3-8BEE-12C671F7AC24}" srcOrd="1" destOrd="0" parTransId="{105CB69E-02F0-46C8-8492-3383C7853E06}" sibTransId="{53EE8D24-417A-4BCC-B2E0-6CA055F1CCD3}"/>
    <dgm:cxn modelId="{4C0807C1-3E88-4B74-B6B9-6D25C86A2ABF}" type="presOf" srcId="{CD7F71CB-4539-4926-AAD4-DA083E5F0DD2}" destId="{2639E30A-39AC-4309-9A32-B2061E7A687E}" srcOrd="0" destOrd="1" presId="urn:microsoft.com/office/officeart/2005/8/layout/vList6"/>
    <dgm:cxn modelId="{9E88B661-1410-42C4-A790-8D910D84B20A}" type="presOf" srcId="{4CD6E210-5F58-42D7-9E99-F76D68E758F3}" destId="{DD9CD451-E3D3-421D-BE23-71B8235E5D46}" srcOrd="0" destOrd="0" presId="urn:microsoft.com/office/officeart/2005/8/layout/vList6"/>
    <dgm:cxn modelId="{FCECA7F5-8307-453E-BD28-498D1204A2A1}" srcId="{3EC48C7A-BA86-4156-8FCB-1D8E78ADD261}" destId="{C1250702-2F2C-400F-9EB1-D45CF7231A76}" srcOrd="3" destOrd="0" parTransId="{A49EE7DC-4158-4B47-81C4-8CE35633BD68}" sibTransId="{42116C4A-DF41-4E6B-AEF7-59C8CAC6449F}"/>
    <dgm:cxn modelId="{AA201879-2569-4237-969C-3BAA76062ADF}" type="presOf" srcId="{EDA104DB-0C31-45F4-B5F8-BD44793F5671}" destId="{DD9CD451-E3D3-421D-BE23-71B8235E5D46}" srcOrd="0" destOrd="1" presId="urn:microsoft.com/office/officeart/2005/8/layout/vList6"/>
    <dgm:cxn modelId="{667376CB-7E6B-4D48-B163-625CF6109C48}" srcId="{3EC48C7A-BA86-4156-8FCB-1D8E78ADD261}" destId="{7C277BF8-7A9F-4E58-9A4E-7B698ABBF454}" srcOrd="0" destOrd="0" parTransId="{6806C015-B9F2-447B-BDD3-27868AD087BE}" sibTransId="{7D11D6BC-A031-4A8D-ACE2-5C2870937250}"/>
    <dgm:cxn modelId="{CF5EDF1F-F67C-41F9-BC44-BDAD04CB7163}" srcId="{669BA09A-4DAF-48A3-8BEE-12C671F7AC24}" destId="{907D9CAC-F9A4-4F12-A7E0-8A74779E7966}" srcOrd="3" destOrd="0" parTransId="{755E0DB1-558F-4019-8BA6-AAEF744A11A1}" sibTransId="{0EA8ECCF-00F5-436A-98BD-322D501E53B8}"/>
    <dgm:cxn modelId="{3913482A-DBE9-4D64-8C63-BC6092258314}" type="presOf" srcId="{0162989B-0A34-40C6-9DB2-147BD44B550F}" destId="{D164458D-8476-40A1-BAFC-3B4607C255C1}" srcOrd="0" destOrd="0" presId="urn:microsoft.com/office/officeart/2005/8/layout/vList6"/>
    <dgm:cxn modelId="{2A797823-73BE-4A87-83FC-E8048BE01BD3}" srcId="{0162989B-0A34-40C6-9DB2-147BD44B550F}" destId="{28566E8E-6F6A-455A-B430-6AFEB8982776}" srcOrd="4" destOrd="0" parTransId="{9FFFCC83-FEF2-4021-A230-B3E21F7C23A2}" sibTransId="{B7EFCD64-3199-48B6-8CAE-D4BCF942233F}"/>
    <dgm:cxn modelId="{477E1AFB-AD2D-4B07-83E2-D18F96EFE66B}" type="presOf" srcId="{5E491E9E-CFB0-4640-89D7-E2117BF0BCF3}" destId="{DC5A86EA-7C45-4974-A260-4ED6E284BEB1}" srcOrd="0" destOrd="1" presId="urn:microsoft.com/office/officeart/2005/8/layout/vList6"/>
    <dgm:cxn modelId="{9F5B0803-FA37-454A-9EBD-AA2F72C51018}" type="presOf" srcId="{5CC9E081-0701-4A60-A135-8F83EC349552}" destId="{DD9CD451-E3D3-421D-BE23-71B8235E5D46}" srcOrd="0" destOrd="2" presId="urn:microsoft.com/office/officeart/2005/8/layout/vList6"/>
    <dgm:cxn modelId="{5FE2D405-8EEB-4254-A0B3-5E5B11030E21}" type="presOf" srcId="{E3C95B9F-5082-4A6C-B3CC-D41AEDC1656E}" destId="{B439BE6D-FD3C-462B-B9F9-BD5151CF313E}" srcOrd="0" destOrd="0" presId="urn:microsoft.com/office/officeart/2005/8/layout/vList6"/>
    <dgm:cxn modelId="{65902B49-9F63-43BD-85E9-63491324E812}" type="presOf" srcId="{28566E8E-6F6A-455A-B430-6AFEB8982776}" destId="{DD9CD451-E3D3-421D-BE23-71B8235E5D46}" srcOrd="0" destOrd="4" presId="urn:microsoft.com/office/officeart/2005/8/layout/vList6"/>
    <dgm:cxn modelId="{2A0D74FF-8C5F-4CFE-A52E-9C73129B570A}" srcId="{3EC48C7A-BA86-4156-8FCB-1D8E78ADD261}" destId="{CD7F71CB-4539-4926-AAD4-DA083E5F0DD2}" srcOrd="1" destOrd="0" parTransId="{497DE9CF-2EC6-493E-A9FC-67AA7536562D}" sibTransId="{D8AD5661-092F-44D6-922D-D3959B21E08D}"/>
    <dgm:cxn modelId="{CBF3FD63-0C2E-4A8E-94B8-90ADCBF87B10}" type="presOf" srcId="{C1250702-2F2C-400F-9EB1-D45CF7231A76}" destId="{2639E30A-39AC-4309-9A32-B2061E7A687E}" srcOrd="0" destOrd="3" presId="urn:microsoft.com/office/officeart/2005/8/layout/vList6"/>
    <dgm:cxn modelId="{05590306-2534-4931-890C-68D696DF75E4}" srcId="{E3C95B9F-5082-4A6C-B3CC-D41AEDC1656E}" destId="{3EC48C7A-BA86-4156-8FCB-1D8E78ADD261}" srcOrd="2" destOrd="0" parTransId="{ADBC1DC5-44BA-4639-BA07-86D5899B6220}" sibTransId="{C6385628-A0FA-4551-8AEE-637D5A6E8CE8}"/>
    <dgm:cxn modelId="{E0A93FB2-92BE-43F4-9A47-9F92B05C90AB}" srcId="{669BA09A-4DAF-48A3-8BEE-12C671F7AC24}" destId="{E3C751C1-3291-4965-9289-98FD059CF5BA}" srcOrd="0" destOrd="0" parTransId="{E0C3AD6E-0D2B-46C5-8638-B4923ADE364A}" sibTransId="{1541B84C-249A-491C-9243-19CE8CE125A2}"/>
    <dgm:cxn modelId="{D33C7010-0261-499B-BB5C-8F88725C60A4}" srcId="{E3C95B9F-5082-4A6C-B3CC-D41AEDC1656E}" destId="{0162989B-0A34-40C6-9DB2-147BD44B550F}" srcOrd="0" destOrd="0" parTransId="{FC47D5CD-765E-4CF5-A165-A9E09C278512}" sibTransId="{D4F6CC7B-AD95-46C8-8B93-4690D008A142}"/>
    <dgm:cxn modelId="{626290B7-2830-4A45-ADD1-F5B633561E17}" type="presOf" srcId="{B6F5D36F-951E-4CF8-A8D5-915B483C4159}" destId="{2639E30A-39AC-4309-9A32-B2061E7A687E}" srcOrd="0" destOrd="2" presId="urn:microsoft.com/office/officeart/2005/8/layout/vList6"/>
    <dgm:cxn modelId="{34A6214C-48E3-47E4-8FF9-ECCDB15F706C}" type="presParOf" srcId="{B439BE6D-FD3C-462B-B9F9-BD5151CF313E}" destId="{31A5010F-2865-45E1-8508-7A5712A25F30}" srcOrd="0" destOrd="0" presId="urn:microsoft.com/office/officeart/2005/8/layout/vList6"/>
    <dgm:cxn modelId="{88A9B54B-A31F-44C0-987B-08DFFD44C882}" type="presParOf" srcId="{31A5010F-2865-45E1-8508-7A5712A25F30}" destId="{D164458D-8476-40A1-BAFC-3B4607C255C1}" srcOrd="0" destOrd="0" presId="urn:microsoft.com/office/officeart/2005/8/layout/vList6"/>
    <dgm:cxn modelId="{B0F4CF8D-03B8-499C-935D-95E27C1CDED6}" type="presParOf" srcId="{31A5010F-2865-45E1-8508-7A5712A25F30}" destId="{DD9CD451-E3D3-421D-BE23-71B8235E5D46}" srcOrd="1" destOrd="0" presId="urn:microsoft.com/office/officeart/2005/8/layout/vList6"/>
    <dgm:cxn modelId="{DF1442C1-9902-4EA9-8B2B-72564FAB5346}" type="presParOf" srcId="{B439BE6D-FD3C-462B-B9F9-BD5151CF313E}" destId="{05FB9B02-3D84-450A-A0BD-4DF5CFFE66E4}" srcOrd="1" destOrd="0" presId="urn:microsoft.com/office/officeart/2005/8/layout/vList6"/>
    <dgm:cxn modelId="{5704BDD6-C85F-4D35-9CC2-8D1409E59AC1}" type="presParOf" srcId="{B439BE6D-FD3C-462B-B9F9-BD5151CF313E}" destId="{1A0406E2-4FB0-409E-99F0-37EDF0532ABA}" srcOrd="2" destOrd="0" presId="urn:microsoft.com/office/officeart/2005/8/layout/vList6"/>
    <dgm:cxn modelId="{40DA0BA5-9EA0-4BD6-85BD-2A6254B9AE6D}" type="presParOf" srcId="{1A0406E2-4FB0-409E-99F0-37EDF0532ABA}" destId="{18534A43-410A-417D-AE97-D5998543B7C6}" srcOrd="0" destOrd="0" presId="urn:microsoft.com/office/officeart/2005/8/layout/vList6"/>
    <dgm:cxn modelId="{9CCADA47-0E14-4634-B144-4A7F9A09C7B3}" type="presParOf" srcId="{1A0406E2-4FB0-409E-99F0-37EDF0532ABA}" destId="{DC5A86EA-7C45-4974-A260-4ED6E284BEB1}" srcOrd="1" destOrd="0" presId="urn:microsoft.com/office/officeart/2005/8/layout/vList6"/>
    <dgm:cxn modelId="{9FE56BD7-6FAB-4326-BBF4-C170C7857FE6}" type="presParOf" srcId="{B439BE6D-FD3C-462B-B9F9-BD5151CF313E}" destId="{6CD2CF3F-DA39-4331-8D2A-97EA02E753CF}" srcOrd="3" destOrd="0" presId="urn:microsoft.com/office/officeart/2005/8/layout/vList6"/>
    <dgm:cxn modelId="{2391103A-A713-497A-86A2-696F8BEDC7E7}" type="presParOf" srcId="{B439BE6D-FD3C-462B-B9F9-BD5151CF313E}" destId="{A9C5EC39-1CDF-4878-AAEB-7CE75C7FE840}" srcOrd="4" destOrd="0" presId="urn:microsoft.com/office/officeart/2005/8/layout/vList6"/>
    <dgm:cxn modelId="{DF536990-ADA2-4946-96B1-68576A92ADA0}" type="presParOf" srcId="{A9C5EC39-1CDF-4878-AAEB-7CE75C7FE840}" destId="{CD63F8F3-107B-45D5-BD2A-90E879B0F08A}" srcOrd="0" destOrd="0" presId="urn:microsoft.com/office/officeart/2005/8/layout/vList6"/>
    <dgm:cxn modelId="{7A622079-31E8-4EB1-BAB5-33C0AAEB8C5F}" type="presParOf" srcId="{A9C5EC39-1CDF-4878-AAEB-7CE75C7FE840}" destId="{2639E30A-39AC-4309-9A32-B2061E7A68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C2C4-9A69-4FA2-A570-F0593CB84CDA}">
      <dsp:nvSpPr>
        <dsp:cNvPr id="0" name=""/>
        <dsp:cNvSpPr/>
      </dsp:nvSpPr>
      <dsp:spPr>
        <a:xfrm>
          <a:off x="3350464" y="704201"/>
          <a:ext cx="4264053" cy="179238"/>
        </a:xfrm>
        <a:custGeom>
          <a:avLst/>
          <a:gdLst/>
          <a:ahLst/>
          <a:cxnLst/>
          <a:rect l="0" t="0" r="0" b="0"/>
          <a:pathLst>
            <a:path>
              <a:moveTo>
                <a:pt x="4264053" y="0"/>
              </a:moveTo>
              <a:lnTo>
                <a:pt x="4264053" y="56021"/>
              </a:lnTo>
              <a:lnTo>
                <a:pt x="0" y="56021"/>
              </a:lnTo>
              <a:lnTo>
                <a:pt x="0" y="17923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AB01F-4D70-4B58-BBEB-E2B451C3321F}">
      <dsp:nvSpPr>
        <dsp:cNvPr id="0" name=""/>
        <dsp:cNvSpPr/>
      </dsp:nvSpPr>
      <dsp:spPr>
        <a:xfrm>
          <a:off x="11167722" y="1728039"/>
          <a:ext cx="152228" cy="1444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693"/>
              </a:lnTo>
              <a:lnTo>
                <a:pt x="152228" y="1321693"/>
              </a:lnTo>
              <a:lnTo>
                <a:pt x="152228" y="144491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35926-FB2B-46DC-AD8B-8C60B7449A65}">
      <dsp:nvSpPr>
        <dsp:cNvPr id="0" name=""/>
        <dsp:cNvSpPr/>
      </dsp:nvSpPr>
      <dsp:spPr>
        <a:xfrm>
          <a:off x="9752572" y="1728039"/>
          <a:ext cx="1415150" cy="1454631"/>
        </a:xfrm>
        <a:custGeom>
          <a:avLst/>
          <a:gdLst/>
          <a:ahLst/>
          <a:cxnLst/>
          <a:rect l="0" t="0" r="0" b="0"/>
          <a:pathLst>
            <a:path>
              <a:moveTo>
                <a:pt x="1415150" y="0"/>
              </a:moveTo>
              <a:lnTo>
                <a:pt x="1415150" y="1331414"/>
              </a:lnTo>
              <a:lnTo>
                <a:pt x="0" y="1331414"/>
              </a:lnTo>
              <a:lnTo>
                <a:pt x="0" y="1454631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96A70-669B-4F0F-A8C3-7535364124DA}">
      <dsp:nvSpPr>
        <dsp:cNvPr id="0" name=""/>
        <dsp:cNvSpPr/>
      </dsp:nvSpPr>
      <dsp:spPr>
        <a:xfrm>
          <a:off x="7614517" y="704201"/>
          <a:ext cx="3553204" cy="17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21"/>
              </a:lnTo>
              <a:lnTo>
                <a:pt x="3553204" y="56021"/>
              </a:lnTo>
              <a:lnTo>
                <a:pt x="3553204" y="17923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A90B4-1BA2-40E2-BFF7-91B5C839B425}">
      <dsp:nvSpPr>
        <dsp:cNvPr id="0" name=""/>
        <dsp:cNvSpPr/>
      </dsp:nvSpPr>
      <dsp:spPr>
        <a:xfrm>
          <a:off x="1031743" y="704201"/>
          <a:ext cx="6582773" cy="179238"/>
        </a:xfrm>
        <a:custGeom>
          <a:avLst/>
          <a:gdLst/>
          <a:ahLst/>
          <a:cxnLst/>
          <a:rect l="0" t="0" r="0" b="0"/>
          <a:pathLst>
            <a:path>
              <a:moveTo>
                <a:pt x="6582773" y="0"/>
              </a:moveTo>
              <a:lnTo>
                <a:pt x="6582773" y="56021"/>
              </a:lnTo>
              <a:lnTo>
                <a:pt x="0" y="56021"/>
              </a:lnTo>
              <a:lnTo>
                <a:pt x="0" y="17923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EDCE0-F63B-4FFA-BC16-E94077ACCA13}">
      <dsp:nvSpPr>
        <dsp:cNvPr id="0" name=""/>
        <dsp:cNvSpPr/>
      </dsp:nvSpPr>
      <dsp:spPr>
        <a:xfrm>
          <a:off x="7252596" y="3065499"/>
          <a:ext cx="1880758" cy="135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5096"/>
              </a:lnTo>
              <a:lnTo>
                <a:pt x="1880758" y="1235096"/>
              </a:lnTo>
              <a:lnTo>
                <a:pt x="1880758" y="135831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3D5FC-C6B3-4710-9D63-F7B73F897BF3}">
      <dsp:nvSpPr>
        <dsp:cNvPr id="0" name=""/>
        <dsp:cNvSpPr/>
      </dsp:nvSpPr>
      <dsp:spPr>
        <a:xfrm>
          <a:off x="7183227" y="3065499"/>
          <a:ext cx="91440" cy="1358313"/>
        </a:xfrm>
        <a:custGeom>
          <a:avLst/>
          <a:gdLst/>
          <a:ahLst/>
          <a:cxnLst/>
          <a:rect l="0" t="0" r="0" b="0"/>
          <a:pathLst>
            <a:path>
              <a:moveTo>
                <a:pt x="69368" y="0"/>
              </a:moveTo>
              <a:lnTo>
                <a:pt x="69368" y="1235096"/>
              </a:lnTo>
              <a:lnTo>
                <a:pt x="45720" y="1235096"/>
              </a:lnTo>
              <a:lnTo>
                <a:pt x="45720" y="135831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4CB8F-CAE7-477B-9E65-B02B93C8CF44}">
      <dsp:nvSpPr>
        <dsp:cNvPr id="0" name=""/>
        <dsp:cNvSpPr/>
      </dsp:nvSpPr>
      <dsp:spPr>
        <a:xfrm>
          <a:off x="5517574" y="3065499"/>
          <a:ext cx="1735021" cy="1358313"/>
        </a:xfrm>
        <a:custGeom>
          <a:avLst/>
          <a:gdLst/>
          <a:ahLst/>
          <a:cxnLst/>
          <a:rect l="0" t="0" r="0" b="0"/>
          <a:pathLst>
            <a:path>
              <a:moveTo>
                <a:pt x="1735021" y="0"/>
              </a:moveTo>
              <a:lnTo>
                <a:pt x="1735021" y="1235096"/>
              </a:lnTo>
              <a:lnTo>
                <a:pt x="0" y="1235096"/>
              </a:lnTo>
              <a:lnTo>
                <a:pt x="0" y="135831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DBAD-06E3-45BD-BDA7-7B0AF2DA128F}">
      <dsp:nvSpPr>
        <dsp:cNvPr id="0" name=""/>
        <dsp:cNvSpPr/>
      </dsp:nvSpPr>
      <dsp:spPr>
        <a:xfrm>
          <a:off x="5430957" y="1728039"/>
          <a:ext cx="1821639" cy="492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44"/>
              </a:lnTo>
              <a:lnTo>
                <a:pt x="1821639" y="369644"/>
              </a:lnTo>
              <a:lnTo>
                <a:pt x="1821639" y="492861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D6E86-4281-4228-BF0B-77C72D449976}">
      <dsp:nvSpPr>
        <dsp:cNvPr id="0" name=""/>
        <dsp:cNvSpPr/>
      </dsp:nvSpPr>
      <dsp:spPr>
        <a:xfrm>
          <a:off x="5430957" y="1728039"/>
          <a:ext cx="244404" cy="492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36"/>
              </a:lnTo>
              <a:lnTo>
                <a:pt x="244404" y="369636"/>
              </a:lnTo>
              <a:lnTo>
                <a:pt x="244404" y="492853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C4A11-7E21-49E6-B70F-7A431D5ACD2A}">
      <dsp:nvSpPr>
        <dsp:cNvPr id="0" name=""/>
        <dsp:cNvSpPr/>
      </dsp:nvSpPr>
      <dsp:spPr>
        <a:xfrm>
          <a:off x="2573220" y="1728039"/>
          <a:ext cx="2857736" cy="492861"/>
        </a:xfrm>
        <a:custGeom>
          <a:avLst/>
          <a:gdLst/>
          <a:ahLst/>
          <a:cxnLst/>
          <a:rect l="0" t="0" r="0" b="0"/>
          <a:pathLst>
            <a:path>
              <a:moveTo>
                <a:pt x="2857736" y="0"/>
              </a:moveTo>
              <a:lnTo>
                <a:pt x="2857736" y="369644"/>
              </a:lnTo>
              <a:lnTo>
                <a:pt x="0" y="369644"/>
              </a:lnTo>
              <a:lnTo>
                <a:pt x="0" y="492861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C1E9F-2C32-452F-B210-084A9783ACC5}">
      <dsp:nvSpPr>
        <dsp:cNvPr id="0" name=""/>
        <dsp:cNvSpPr/>
      </dsp:nvSpPr>
      <dsp:spPr>
        <a:xfrm>
          <a:off x="4143718" y="1728039"/>
          <a:ext cx="1287238" cy="492861"/>
        </a:xfrm>
        <a:custGeom>
          <a:avLst/>
          <a:gdLst/>
          <a:ahLst/>
          <a:cxnLst/>
          <a:rect l="0" t="0" r="0" b="0"/>
          <a:pathLst>
            <a:path>
              <a:moveTo>
                <a:pt x="1287238" y="0"/>
              </a:moveTo>
              <a:lnTo>
                <a:pt x="1287238" y="369644"/>
              </a:lnTo>
              <a:lnTo>
                <a:pt x="0" y="369644"/>
              </a:lnTo>
              <a:lnTo>
                <a:pt x="0" y="492861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58DE5-277C-4022-B58F-FA408F9BA0F4}">
      <dsp:nvSpPr>
        <dsp:cNvPr id="0" name=""/>
        <dsp:cNvSpPr/>
      </dsp:nvSpPr>
      <dsp:spPr>
        <a:xfrm>
          <a:off x="939015" y="1728039"/>
          <a:ext cx="4491941" cy="492844"/>
        </a:xfrm>
        <a:custGeom>
          <a:avLst/>
          <a:gdLst/>
          <a:ahLst/>
          <a:cxnLst/>
          <a:rect l="0" t="0" r="0" b="0"/>
          <a:pathLst>
            <a:path>
              <a:moveTo>
                <a:pt x="4491941" y="0"/>
              </a:moveTo>
              <a:lnTo>
                <a:pt x="4491941" y="369627"/>
              </a:lnTo>
              <a:lnTo>
                <a:pt x="0" y="369627"/>
              </a:lnTo>
              <a:lnTo>
                <a:pt x="0" y="49284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9D4A5-D821-4F57-B6D1-091815766DF1}">
      <dsp:nvSpPr>
        <dsp:cNvPr id="0" name=""/>
        <dsp:cNvSpPr/>
      </dsp:nvSpPr>
      <dsp:spPr>
        <a:xfrm>
          <a:off x="5430957" y="704201"/>
          <a:ext cx="2183560" cy="179238"/>
        </a:xfrm>
        <a:custGeom>
          <a:avLst/>
          <a:gdLst/>
          <a:ahLst/>
          <a:cxnLst/>
          <a:rect l="0" t="0" r="0" b="0"/>
          <a:pathLst>
            <a:path>
              <a:moveTo>
                <a:pt x="2183560" y="0"/>
              </a:moveTo>
              <a:lnTo>
                <a:pt x="2183560" y="56021"/>
              </a:lnTo>
              <a:lnTo>
                <a:pt x="0" y="56021"/>
              </a:lnTo>
              <a:lnTo>
                <a:pt x="0" y="17923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A44FD-5036-4650-A697-AD922F89A320}">
      <dsp:nvSpPr>
        <dsp:cNvPr id="0" name=""/>
        <dsp:cNvSpPr/>
      </dsp:nvSpPr>
      <dsp:spPr>
        <a:xfrm>
          <a:off x="6949479" y="-140397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8BA51-D3A0-4DAB-959B-6BE8E2BFA8CB}">
      <dsp:nvSpPr>
        <dsp:cNvPr id="0" name=""/>
        <dsp:cNvSpPr/>
      </dsp:nvSpPr>
      <dsp:spPr>
        <a:xfrm>
          <a:off x="7097265" y="0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</a:p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</a:t>
          </a:r>
        </a:p>
      </dsp:txBody>
      <dsp:txXfrm>
        <a:off x="7122002" y="24737"/>
        <a:ext cx="1280602" cy="795124"/>
      </dsp:txXfrm>
    </dsp:sp>
    <dsp:sp modelId="{BAC2F49B-0BF1-4BD5-A54D-B9EA4978558A}">
      <dsp:nvSpPr>
        <dsp:cNvPr id="0" name=""/>
        <dsp:cNvSpPr/>
      </dsp:nvSpPr>
      <dsp:spPr>
        <a:xfrm>
          <a:off x="4765918" y="88344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BE026D-F4F0-4F11-9CA1-10B6AA25533A}">
      <dsp:nvSpPr>
        <dsp:cNvPr id="0" name=""/>
        <dsp:cNvSpPr/>
      </dsp:nvSpPr>
      <dsp:spPr>
        <a:xfrm>
          <a:off x="4913704" y="102383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</a:t>
          </a:r>
          <a:endParaRPr lang="ru-RU" sz="1350" kern="1200" dirty="0" smtClean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00075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УВР</a:t>
          </a:r>
        </a:p>
      </dsp:txBody>
      <dsp:txXfrm>
        <a:off x="4938441" y="1048574"/>
        <a:ext cx="1280602" cy="795124"/>
      </dsp:txXfrm>
    </dsp:sp>
    <dsp:sp modelId="{3E2D80CD-0BED-4D96-910D-909690FA261E}">
      <dsp:nvSpPr>
        <dsp:cNvPr id="0" name=""/>
        <dsp:cNvSpPr/>
      </dsp:nvSpPr>
      <dsp:spPr>
        <a:xfrm>
          <a:off x="204440" y="2220884"/>
          <a:ext cx="1469149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9482C6-3528-41D0-8078-385FC62FEBFF}">
      <dsp:nvSpPr>
        <dsp:cNvPr id="0" name=""/>
        <dsp:cNvSpPr/>
      </dsp:nvSpPr>
      <dsp:spPr>
        <a:xfrm>
          <a:off x="352226" y="2361281"/>
          <a:ext cx="1469149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Приемно-диагностическое отделение</a:t>
          </a:r>
        </a:p>
      </dsp:txBody>
      <dsp:txXfrm>
        <a:off x="376963" y="2386018"/>
        <a:ext cx="1419675" cy="795124"/>
      </dsp:txXfrm>
    </dsp:sp>
    <dsp:sp modelId="{6604A6F7-8F23-45EC-8EBE-EDC9D09293A9}">
      <dsp:nvSpPr>
        <dsp:cNvPr id="0" name=""/>
        <dsp:cNvSpPr/>
      </dsp:nvSpPr>
      <dsp:spPr>
        <a:xfrm>
          <a:off x="3478680" y="222090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F5D1E5-43CC-4357-87D6-C21C1C911F14}">
      <dsp:nvSpPr>
        <dsp:cNvPr id="0" name=""/>
        <dsp:cNvSpPr/>
      </dsp:nvSpPr>
      <dsp:spPr>
        <a:xfrm>
          <a:off x="3626466" y="236129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реабилитации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абилитации инвалидов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и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детей-инвалидов</a:t>
          </a:r>
        </a:p>
      </dsp:txBody>
      <dsp:txXfrm>
        <a:off x="3651203" y="2386034"/>
        <a:ext cx="1280602" cy="795124"/>
      </dsp:txXfrm>
    </dsp:sp>
    <dsp:sp modelId="{7122EA83-1616-46C3-A9E5-157986745228}">
      <dsp:nvSpPr>
        <dsp:cNvPr id="0" name=""/>
        <dsp:cNvSpPr/>
      </dsp:nvSpPr>
      <dsp:spPr>
        <a:xfrm>
          <a:off x="1908181" y="222090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826470-766C-4779-8223-AA4668C2EAEB}">
      <dsp:nvSpPr>
        <dsp:cNvPr id="0" name=""/>
        <dsp:cNvSpPr/>
      </dsp:nvSpPr>
      <dsp:spPr>
        <a:xfrm>
          <a:off x="2055968" y="236129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Стационарное отделение</a:t>
          </a:r>
        </a:p>
      </dsp:txBody>
      <dsp:txXfrm>
        <a:off x="2080705" y="2386034"/>
        <a:ext cx="1280602" cy="795124"/>
      </dsp:txXfrm>
    </dsp:sp>
    <dsp:sp modelId="{B0930827-8FFC-406F-BF85-ADE8682EF4A2}">
      <dsp:nvSpPr>
        <dsp:cNvPr id="0" name=""/>
        <dsp:cNvSpPr/>
      </dsp:nvSpPr>
      <dsp:spPr>
        <a:xfrm>
          <a:off x="5010323" y="2220892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05CD99-6D39-4065-9C64-34EE4A80A348}">
      <dsp:nvSpPr>
        <dsp:cNvPr id="0" name=""/>
        <dsp:cNvSpPr/>
      </dsp:nvSpPr>
      <dsp:spPr>
        <a:xfrm>
          <a:off x="5158109" y="2361289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социальной реабилитации молодых инвалидов</a:t>
          </a:r>
        </a:p>
      </dsp:txBody>
      <dsp:txXfrm>
        <a:off x="5182846" y="2386026"/>
        <a:ext cx="1280602" cy="795124"/>
      </dsp:txXfrm>
    </dsp:sp>
    <dsp:sp modelId="{1E651DB8-6544-42E4-AA86-13E6785DADAC}">
      <dsp:nvSpPr>
        <dsp:cNvPr id="0" name=""/>
        <dsp:cNvSpPr/>
      </dsp:nvSpPr>
      <dsp:spPr>
        <a:xfrm>
          <a:off x="6587558" y="222090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7668FD-1B15-4530-9CC5-48B2EA2CA309}">
      <dsp:nvSpPr>
        <dsp:cNvPr id="0" name=""/>
        <dsp:cNvSpPr/>
      </dsp:nvSpPr>
      <dsp:spPr>
        <a:xfrm>
          <a:off x="6735344" y="2361297"/>
          <a:ext cx="1330076" cy="844598"/>
        </a:xfrm>
        <a:prstGeom prst="roundRect">
          <a:avLst>
            <a:gd name="adj" fmla="val 1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</a:t>
          </a:r>
          <a:r>
            <a:rPr lang="ru-RU" sz="1350" b="1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«СМФЦ»</a:t>
          </a:r>
          <a:endParaRPr lang="ru-RU" sz="1350" b="1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0081" y="2386034"/>
        <a:ext cx="1280602" cy="795124"/>
      </dsp:txXfrm>
    </dsp:sp>
    <dsp:sp modelId="{0AA3DC49-2DB1-4CFA-8FFD-8C0653A7636A}">
      <dsp:nvSpPr>
        <dsp:cNvPr id="0" name=""/>
        <dsp:cNvSpPr/>
      </dsp:nvSpPr>
      <dsp:spPr>
        <a:xfrm>
          <a:off x="4852536" y="4423813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3C1DD5-17EE-4C3A-B992-D44978F2CD21}">
      <dsp:nvSpPr>
        <dsp:cNvPr id="0" name=""/>
        <dsp:cNvSpPr/>
      </dsp:nvSpPr>
      <dsp:spPr>
        <a:xfrm>
          <a:off x="5000322" y="4564210"/>
          <a:ext cx="1330076" cy="844598"/>
        </a:xfrm>
        <a:prstGeom prst="roundRect">
          <a:avLst>
            <a:gd name="adj" fmla="val 1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Служба первичного приема семей </a:t>
          </a:r>
          <a:r>
            <a:rPr lang="ru-RU" sz="1350" b="1" kern="1200" dirty="0" smtClean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                     с </a:t>
          </a: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детьми</a:t>
          </a:r>
          <a:endParaRPr lang="ru-RU" sz="1350" b="1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5059" y="4588947"/>
        <a:ext cx="1280602" cy="795124"/>
      </dsp:txXfrm>
    </dsp:sp>
    <dsp:sp modelId="{6D503116-B94E-4B68-A85E-487A60EFAE08}">
      <dsp:nvSpPr>
        <dsp:cNvPr id="0" name=""/>
        <dsp:cNvSpPr/>
      </dsp:nvSpPr>
      <dsp:spPr>
        <a:xfrm>
          <a:off x="6478185" y="4423813"/>
          <a:ext cx="1501523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206AAA-015B-41D7-84D0-D44CE6DF7A7A}">
      <dsp:nvSpPr>
        <dsp:cNvPr id="0" name=""/>
        <dsp:cNvSpPr/>
      </dsp:nvSpPr>
      <dsp:spPr>
        <a:xfrm>
          <a:off x="6625972" y="4564210"/>
          <a:ext cx="1501523" cy="844598"/>
        </a:xfrm>
        <a:prstGeom prst="roundRect">
          <a:avLst>
            <a:gd name="adj" fmla="val 1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Служба экстренной психологической помощи </a:t>
          </a:r>
          <a:r>
            <a:rPr lang="ru-RU" sz="1350" b="1" kern="1200" dirty="0" smtClean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                       и </a:t>
          </a: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экстренного реагирования</a:t>
          </a:r>
          <a:endParaRPr lang="ru-RU" sz="1350" b="1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0709" y="4588947"/>
        <a:ext cx="1452049" cy="795124"/>
      </dsp:txXfrm>
    </dsp:sp>
    <dsp:sp modelId="{B78058C8-C27D-4B54-8DC0-222B5278DCA9}">
      <dsp:nvSpPr>
        <dsp:cNvPr id="0" name=""/>
        <dsp:cNvSpPr/>
      </dsp:nvSpPr>
      <dsp:spPr>
        <a:xfrm>
          <a:off x="8386383" y="4423813"/>
          <a:ext cx="1493942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1A4404-E5C7-4779-8865-4AB1AD5F1DFA}">
      <dsp:nvSpPr>
        <dsp:cNvPr id="0" name=""/>
        <dsp:cNvSpPr/>
      </dsp:nvSpPr>
      <dsp:spPr>
        <a:xfrm>
          <a:off x="8534169" y="4564210"/>
          <a:ext cx="1493942" cy="844598"/>
        </a:xfrm>
        <a:prstGeom prst="roundRect">
          <a:avLst>
            <a:gd name="adj" fmla="val 1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Служба оказания социальных услуг </a:t>
          </a:r>
          <a:r>
            <a:rPr lang="ru-RU" sz="1350" b="1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и </a:t>
          </a:r>
          <a:r>
            <a:rPr lang="ru-RU" sz="1350" b="1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социального сопровождения</a:t>
          </a:r>
        </a:p>
      </dsp:txBody>
      <dsp:txXfrm>
        <a:off x="8558906" y="4588947"/>
        <a:ext cx="1444468" cy="795124"/>
      </dsp:txXfrm>
    </dsp:sp>
    <dsp:sp modelId="{F0AEC44C-4175-4B36-9FC5-5694763860E8}">
      <dsp:nvSpPr>
        <dsp:cNvPr id="0" name=""/>
        <dsp:cNvSpPr/>
      </dsp:nvSpPr>
      <dsp:spPr>
        <a:xfrm>
          <a:off x="366705" y="88344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938AD3-EBBA-4749-8B96-97FD896D6C1E}">
      <dsp:nvSpPr>
        <dsp:cNvPr id="0" name=""/>
        <dsp:cNvSpPr/>
      </dsp:nvSpPr>
      <dsp:spPr>
        <a:xfrm>
          <a:off x="514491" y="102383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по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экономическим вопросам</a:t>
          </a:r>
        </a:p>
      </dsp:txBody>
      <dsp:txXfrm>
        <a:off x="539228" y="1048574"/>
        <a:ext cx="1280602" cy="795124"/>
      </dsp:txXfrm>
    </dsp:sp>
    <dsp:sp modelId="{F1BAF612-E577-413A-8959-EAE9575B46F4}">
      <dsp:nvSpPr>
        <dsp:cNvPr id="0" name=""/>
        <dsp:cNvSpPr/>
      </dsp:nvSpPr>
      <dsp:spPr>
        <a:xfrm>
          <a:off x="10502683" y="88344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A80DE8-09BA-4C31-9924-4C5C6119FA21}">
      <dsp:nvSpPr>
        <dsp:cNvPr id="0" name=""/>
        <dsp:cNvSpPr/>
      </dsp:nvSpPr>
      <dsp:spPr>
        <a:xfrm>
          <a:off x="10650470" y="102383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филиала ОБУСО ЦСП</a:t>
          </a:r>
        </a:p>
      </dsp:txBody>
      <dsp:txXfrm>
        <a:off x="10675207" y="1048574"/>
        <a:ext cx="1280602" cy="795124"/>
      </dsp:txXfrm>
    </dsp:sp>
    <dsp:sp modelId="{F47B6DF5-AF6C-45B7-8563-B12334162C95}">
      <dsp:nvSpPr>
        <dsp:cNvPr id="0" name=""/>
        <dsp:cNvSpPr/>
      </dsp:nvSpPr>
      <dsp:spPr>
        <a:xfrm>
          <a:off x="9087533" y="318267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C49672-B9E1-4DD4-A3CE-E9F4CAD35B6D}">
      <dsp:nvSpPr>
        <dsp:cNvPr id="0" name=""/>
        <dsp:cNvSpPr/>
      </dsp:nvSpPr>
      <dsp:spPr>
        <a:xfrm>
          <a:off x="9235320" y="332306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психолого-педагогической помощи кровным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и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замещающим семьям </a:t>
          </a:r>
        </a:p>
      </dsp:txBody>
      <dsp:txXfrm>
        <a:off x="9260057" y="3347804"/>
        <a:ext cx="1280602" cy="795124"/>
      </dsp:txXfrm>
    </dsp:sp>
    <dsp:sp modelId="{53A47B7C-96EE-412D-A931-D748A199FB2B}">
      <dsp:nvSpPr>
        <dsp:cNvPr id="0" name=""/>
        <dsp:cNvSpPr/>
      </dsp:nvSpPr>
      <dsp:spPr>
        <a:xfrm>
          <a:off x="10654912" y="3172949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110899-8103-4FA0-8454-331EECCDD23B}">
      <dsp:nvSpPr>
        <dsp:cNvPr id="0" name=""/>
        <dsp:cNvSpPr/>
      </dsp:nvSpPr>
      <dsp:spPr>
        <a:xfrm>
          <a:off x="10802698" y="3313346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Отделение социального сопровождения семей с детьми </a:t>
          </a:r>
        </a:p>
      </dsp:txBody>
      <dsp:txXfrm>
        <a:off x="10827435" y="3338083"/>
        <a:ext cx="1280602" cy="795124"/>
      </dsp:txXfrm>
    </dsp:sp>
    <dsp:sp modelId="{73E9E651-8F75-40F4-B5C6-0286C978F728}">
      <dsp:nvSpPr>
        <dsp:cNvPr id="0" name=""/>
        <dsp:cNvSpPr/>
      </dsp:nvSpPr>
      <dsp:spPr>
        <a:xfrm>
          <a:off x="2685425" y="883440"/>
          <a:ext cx="1330076" cy="844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76D386-6DB7-4C78-88AB-878606130C18}">
      <dsp:nvSpPr>
        <dsp:cNvPr id="0" name=""/>
        <dsp:cNvSpPr/>
      </dsp:nvSpPr>
      <dsp:spPr>
        <a:xfrm>
          <a:off x="2833211" y="1023837"/>
          <a:ext cx="1330076" cy="844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</a:t>
          </a:r>
        </a:p>
      </dsp:txBody>
      <dsp:txXfrm>
        <a:off x="2857948" y="1048574"/>
        <a:ext cx="1280602" cy="795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CD451-E3D3-421D-BE23-71B8235E5D46}">
      <dsp:nvSpPr>
        <dsp:cNvPr id="0" name=""/>
        <dsp:cNvSpPr/>
      </dsp:nvSpPr>
      <dsp:spPr>
        <a:xfrm>
          <a:off x="4740409" y="1736"/>
          <a:ext cx="7101935" cy="1682889"/>
        </a:xfrm>
        <a:prstGeom prst="rightArrow">
          <a:avLst>
            <a:gd name="adj1" fmla="val 75000"/>
            <a:gd name="adj2" fmla="val 5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 в очной форме, посредством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телефонной связи или в онлайн-форме</a:t>
          </a:r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сервисы:</a:t>
          </a:r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«Семейная диспетчерская»</a:t>
          </a:r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«Чат-бот»</a:t>
          </a: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база «Семья и дети»</a:t>
          </a:r>
        </a:p>
      </dsp:txBody>
      <dsp:txXfrm>
        <a:off x="4740409" y="212097"/>
        <a:ext cx="6470852" cy="1262167"/>
      </dsp:txXfrm>
    </dsp:sp>
    <dsp:sp modelId="{D164458D-8476-40A1-BAFC-3B4607C255C1}">
      <dsp:nvSpPr>
        <dsp:cNvPr id="0" name=""/>
        <dsp:cNvSpPr/>
      </dsp:nvSpPr>
      <dsp:spPr>
        <a:xfrm>
          <a:off x="0" y="54599"/>
          <a:ext cx="4734623" cy="1560065"/>
        </a:xfrm>
        <a:prstGeom prst="roundRect">
          <a:avLst/>
        </a:prstGeom>
        <a:solidFill>
          <a:srgbClr val="5AB37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Служба первичного приема семей с детьми</a:t>
          </a:r>
          <a:endParaRPr lang="ru-RU" sz="1600" b="1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56" y="130755"/>
        <a:ext cx="4582311" cy="1407753"/>
      </dsp:txXfrm>
    </dsp:sp>
    <dsp:sp modelId="{DC5A86EA-7C45-4974-A260-4ED6E284BEB1}">
      <dsp:nvSpPr>
        <dsp:cNvPr id="0" name=""/>
        <dsp:cNvSpPr/>
      </dsp:nvSpPr>
      <dsp:spPr>
        <a:xfrm>
          <a:off x="4723731" y="1830944"/>
          <a:ext cx="7079138" cy="1673903"/>
        </a:xfrm>
        <a:prstGeom prst="rightArrow">
          <a:avLst>
            <a:gd name="adj1" fmla="val 75000"/>
            <a:gd name="adj2" fmla="val 5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Социально-психологические услуги семьям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детьми, несовершеннолетним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и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отдельным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гражданам, в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том числе по телефону</a:t>
          </a: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 «Детский телефон доверия»</a:t>
          </a: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выездов и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экстренной психологической помощи</a:t>
          </a:r>
        </a:p>
      </dsp:txBody>
      <dsp:txXfrm>
        <a:off x="4723731" y="2040182"/>
        <a:ext cx="6451424" cy="1255427"/>
      </dsp:txXfrm>
    </dsp:sp>
    <dsp:sp modelId="{18534A43-410A-417D-AE97-D5998543B7C6}">
      <dsp:nvSpPr>
        <dsp:cNvPr id="0" name=""/>
        <dsp:cNvSpPr/>
      </dsp:nvSpPr>
      <dsp:spPr>
        <a:xfrm>
          <a:off x="17183" y="1897551"/>
          <a:ext cx="4734623" cy="1560065"/>
        </a:xfrm>
        <a:prstGeom prst="roundRect">
          <a:avLst/>
        </a:prstGeom>
        <a:solidFill>
          <a:srgbClr val="5AB37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Служба экстренной психологической помощи </a:t>
          </a:r>
          <a:r>
            <a:rPr lang="ru-RU" sz="1600" b="1" kern="1200" dirty="0" smtClean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       и </a:t>
          </a:r>
          <a:r>
            <a:rPr lang="ru-RU" sz="1600" b="1" kern="1200" dirty="0">
              <a:solidFill>
                <a:srgbClr val="32589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rPr>
            <a:t>экстренного реагирования</a:t>
          </a:r>
          <a:endParaRPr lang="ru-RU" sz="1600" b="1" kern="1200" dirty="0">
            <a:solidFill>
              <a:srgbClr val="3258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39" y="1973707"/>
        <a:ext cx="4582311" cy="1407753"/>
      </dsp:txXfrm>
    </dsp:sp>
    <dsp:sp modelId="{2639E30A-39AC-4309-9A32-B2061E7A687E}">
      <dsp:nvSpPr>
        <dsp:cNvPr id="0" name=""/>
        <dsp:cNvSpPr/>
      </dsp:nvSpPr>
      <dsp:spPr>
        <a:xfrm>
          <a:off x="4746194" y="3672278"/>
          <a:ext cx="7101935" cy="2136837"/>
        </a:xfrm>
        <a:prstGeom prst="rightArrow">
          <a:avLst>
            <a:gd name="adj1" fmla="val 75000"/>
            <a:gd name="adj2" fmla="val 50000"/>
          </a:avLst>
        </a:prstGeom>
        <a:solidFill>
          <a:srgbClr val="D9E3C7">
            <a:alpha val="90000"/>
          </a:srgb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50" kern="1200" dirty="0">
            <a:solidFill>
              <a:srgbClr val="325892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Социальное сопровождение,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 том числе предоставление квалифицированных услуг специалистами других органов и </a:t>
          </a:r>
          <a:r>
            <a:rPr lang="ru-RU" sz="1350" kern="1200" dirty="0" smtClean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 в 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порядке межведомственного взаимодействия;</a:t>
          </a: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Проведение профилактических и просветительских мероприятий, направленных на укрепление института семьи; </a:t>
          </a:r>
        </a:p>
        <a:p>
          <a:pPr marL="44450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Разработка контента и осуществление </a:t>
          </a:r>
          <a:r>
            <a:rPr lang="ru-RU" sz="1350" kern="1200" dirty="0" err="1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проактивного</a:t>
          </a:r>
          <a:r>
            <a:rPr lang="ru-RU" sz="1350" kern="1200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информирования семей об услугах и профилактике семейного неблагополучия</a:t>
          </a:r>
        </a:p>
      </dsp:txBody>
      <dsp:txXfrm>
        <a:off x="4746194" y="3939383"/>
        <a:ext cx="6300621" cy="1602627"/>
      </dsp:txXfrm>
    </dsp:sp>
    <dsp:sp modelId="{CD63F8F3-107B-45D5-BD2A-90E879B0F08A}">
      <dsp:nvSpPr>
        <dsp:cNvPr id="0" name=""/>
        <dsp:cNvSpPr/>
      </dsp:nvSpPr>
      <dsp:spPr>
        <a:xfrm>
          <a:off x="5785" y="3958928"/>
          <a:ext cx="4734623" cy="1560065"/>
        </a:xfrm>
        <a:prstGeom prst="roundRect">
          <a:avLst/>
        </a:prstGeom>
        <a:solidFill>
          <a:srgbClr val="5AB37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Служба оказания социальных услуг </a:t>
          </a:r>
          <a:r>
            <a:rPr lang="ru-RU" sz="1600" b="1" kern="1200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и </a:t>
          </a:r>
          <a:r>
            <a:rPr lang="ru-RU" sz="1600" b="1" kern="12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социального сопровождения</a:t>
          </a:r>
        </a:p>
      </dsp:txBody>
      <dsp:txXfrm>
        <a:off x="81941" y="4035084"/>
        <a:ext cx="4582311" cy="140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18247-A86D-4448-BBE3-E5BEF16336D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39838"/>
            <a:ext cx="59515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3374"/>
            <a:ext cx="533527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4BA9D-D242-485B-B044-45CD97AE5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9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5B21AB61-5F47-EA40-8346-CEC0DED933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9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8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7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2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2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2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9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4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BB07C"/>
            </a:gs>
            <a:gs pos="16000">
              <a:srgbClr val="75B574"/>
            </a:gs>
            <a:gs pos="80000">
              <a:srgbClr val="D9E3C7"/>
            </a:gs>
            <a:gs pos="52000">
              <a:srgbClr val="BACD9A"/>
            </a:gs>
            <a:gs pos="100000">
              <a:srgbClr val="F2F6E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1E049-CB3C-4AA8-87DE-9DAF77B2B326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40BA-473A-471C-B92E-7381ABA00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41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4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32.png"/><Relationship Id="rId2" Type="http://schemas.openxmlformats.org/officeDocument/2006/relationships/image" Target="../media/image5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microsoft.com/office/2007/relationships/hdphoto" Target="../media/hdphoto3.wdp"/><Relationship Id="rId15" Type="http://schemas.openxmlformats.org/officeDocument/2006/relationships/image" Target="../media/image2.png"/><Relationship Id="rId10" Type="http://schemas.microsoft.com/office/2007/relationships/hdphoto" Target="../media/hdphoto5.wdp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buso-csp.ru/" TargetMode="External"/><Relationship Id="rId5" Type="http://schemas.openxmlformats.org/officeDocument/2006/relationships/hyperlink" Target="http://vk.com/ivcppsid" TargetMode="External"/><Relationship Id="rId10" Type="http://schemas.openxmlformats.org/officeDocument/2006/relationships/image" Target="../media/image32.png"/><Relationship Id="rId4" Type="http://schemas.openxmlformats.org/officeDocument/2006/relationships/hyperlink" Target="mailto:csp_ds@ivreg.ru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15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.png"/><Relationship Id="rId4" Type="http://schemas.openxmlformats.org/officeDocument/2006/relationships/image" Target="../media/image33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1" y="37999"/>
            <a:ext cx="3624165" cy="13673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653" y="158490"/>
            <a:ext cx="728889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6842"/>
            <a:ext cx="568324" cy="402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18490" y="519443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0664" y="2190851"/>
            <a:ext cx="114782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</a:t>
            </a:r>
            <a:r>
              <a:rPr lang="ru-RU" sz="32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</a:t>
            </a:r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32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ОБУСО </a:t>
            </a:r>
            <a:r>
              <a:rPr lang="ru-RU" sz="32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социальной помощи семье и детям </a:t>
            </a:r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</a:t>
            </a:r>
            <a:r>
              <a:rPr lang="ru-RU" sz="32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Московской</a:t>
            </a:r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32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</a:t>
            </a:r>
            <a:r>
              <a:rPr lang="ru-RU" sz="24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различных жизненных </a:t>
            </a:r>
            <a:r>
              <a:rPr lang="ru-RU" sz="24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03329" y="4826376"/>
            <a:ext cx="718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Демина Анна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Член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Ивановской области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                                                                          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Департамента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 населения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Ивановской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842698" y="165997"/>
            <a:ext cx="427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tserrat Medium" pitchFamily="2" charset="-52"/>
              </a:rPr>
              <a:t> </a:t>
            </a:r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</a:t>
            </a:r>
            <a:endParaRPr lang="ru-RU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294414" y="670489"/>
            <a:ext cx="10374454" cy="1627200"/>
            <a:chOff x="216816" y="3364685"/>
            <a:chExt cx="8653374" cy="2568224"/>
          </a:xfrm>
          <a:solidFill>
            <a:srgbClr val="75B574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363523" y="3364686"/>
              <a:ext cx="5506667" cy="256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информирования и ожидания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Предоставление социально-психологических услуг, в том числе по телефону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Сервис «детский телефон доверия»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деятельности по организации выездов и оказанию экстренной психологической помощи</a:t>
              </a:r>
              <a:endParaRPr lang="ru-RU" sz="13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816" y="3364685"/>
              <a:ext cx="3129825" cy="2568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8496" y="4129982"/>
              <a:ext cx="2906463" cy="13115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rgbClr val="32589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Служба экстренной психологической помощи </a:t>
              </a:r>
              <a:endParaRPr lang="ru-RU" sz="1600" b="1" dirty="0" smtClean="0">
                <a:solidFill>
                  <a:srgbClr val="32589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/>
              <a:r>
                <a:rPr lang="ru-RU" sz="16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b="1" dirty="0">
                  <a:solidFill>
                    <a:srgbClr val="32589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экстренного реагирования</a:t>
              </a:r>
            </a:p>
          </p:txBody>
        </p:sp>
      </p:grpSp>
      <p:pic>
        <p:nvPicPr>
          <p:cNvPr id="1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8" y="-56907"/>
            <a:ext cx="1804495" cy="7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722657-8611-22CA-3BF0-2874654A5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85" y="2381391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328B5C-68CE-4386-98FC-47314EFF31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" y="2381391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265F45-DD2D-B0E3-73AF-1B9CF23012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" y="4645773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47104" name="Рисунок 47103">
            <a:extLst>
              <a:ext uri="{FF2B5EF4-FFF2-40B4-BE49-F238E27FC236}">
                <a16:creationId xmlns:a16="http://schemas.microsoft.com/office/drawing/2014/main" id="{F10ABCA2-2DE5-E24B-A465-FA94678B0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37" y="4645773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47109" name="Рисунок 47108">
            <a:extLst>
              <a:ext uri="{FF2B5EF4-FFF2-40B4-BE49-F238E27FC236}">
                <a16:creationId xmlns:a16="http://schemas.microsoft.com/office/drawing/2014/main" id="{C456F6DC-3F2F-BD9E-481E-7A5EC9F9EA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3" y="2381391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47111" name="Рисунок 47110">
            <a:extLst>
              <a:ext uri="{FF2B5EF4-FFF2-40B4-BE49-F238E27FC236}">
                <a16:creationId xmlns:a16="http://schemas.microsoft.com/office/drawing/2014/main" id="{3975FA41-01A9-4F83-1621-5E4BDFF36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13" y="4645773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47113" name="Рисунок 47112">
            <a:extLst>
              <a:ext uri="{FF2B5EF4-FFF2-40B4-BE49-F238E27FC236}">
                <a16:creationId xmlns:a16="http://schemas.microsoft.com/office/drawing/2014/main" id="{96445052-6488-8C30-CE55-2DE3D1406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9" y="2381391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47115" name="Рисунок 47114">
            <a:extLst>
              <a:ext uri="{FF2B5EF4-FFF2-40B4-BE49-F238E27FC236}">
                <a16:creationId xmlns:a16="http://schemas.microsoft.com/office/drawing/2014/main" id="{9DD4781F-4C8E-0423-2B28-EBB9D36BBB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9" y="4645773"/>
            <a:ext cx="2880000" cy="2160000"/>
          </a:xfrm>
          <a:prstGeom prst="rect">
            <a:avLst/>
          </a:prstGeom>
          <a:ln w="28575">
            <a:solidFill>
              <a:srgbClr val="3BB07C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868" y="37980"/>
            <a:ext cx="728889" cy="72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290348" y="397980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53" y="37980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262891" y="1440426"/>
            <a:ext cx="11456290" cy="5135339"/>
            <a:chOff x="640504" y="1861751"/>
            <a:chExt cx="5606257" cy="323732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52190" y="1861751"/>
              <a:ext cx="747827" cy="525450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 в процесс</a:t>
              </a:r>
              <a:endParaRPr lang="ru-RU" sz="14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52190" y="2548769"/>
              <a:ext cx="766804" cy="2434874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504" y="2682383"/>
              <a:ext cx="809016" cy="11447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Обращение /</a:t>
              </a:r>
            </a:p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потребности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в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оказании экстренной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психологической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помощи/срочных социальных услуг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488912" y="2696426"/>
              <a:ext cx="844163" cy="273395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3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88912" y="3008573"/>
              <a:ext cx="844163" cy="439175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6720" y="3037194"/>
              <a:ext cx="943902" cy="329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ситуации, диагностика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488912" y="1915631"/>
              <a:ext cx="844163" cy="240264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2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80020" y="2196093"/>
              <a:ext cx="853055" cy="352675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3262" y="2235176"/>
              <a:ext cx="869813" cy="194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Фиксация факта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88912" y="3604775"/>
              <a:ext cx="844163" cy="225099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4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88912" y="3900477"/>
              <a:ext cx="844163" cy="1083164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0721" y="4001659"/>
              <a:ext cx="876549" cy="873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Оказание помощи,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в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т.ч. с применением дистанционных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и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выездных форм работы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44961" y="1940995"/>
              <a:ext cx="1904264" cy="240264"/>
            </a:xfrm>
            <a:prstGeom prst="roundRect">
              <a:avLst/>
            </a:prstGeom>
            <a:solidFill>
              <a:srgbClr val="82DEA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5б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636069" y="2221458"/>
              <a:ext cx="1924321" cy="441801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98267" y="2289725"/>
              <a:ext cx="1962123" cy="329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Передача сигнала в соответствующие органы при необходимости 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5157" y="2780413"/>
              <a:ext cx="1904264" cy="240264"/>
            </a:xfrm>
            <a:prstGeom prst="roundRect">
              <a:avLst/>
            </a:prstGeom>
            <a:solidFill>
              <a:srgbClr val="82DEA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5в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616265" y="3060875"/>
              <a:ext cx="1924321" cy="451832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2333" y="3090657"/>
              <a:ext cx="1962123" cy="329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Мотивирование на сотрудничество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(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необходимости) 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636069" y="3644761"/>
              <a:ext cx="1904264" cy="240264"/>
            </a:xfrm>
            <a:prstGeom prst="roundRect">
              <a:avLst/>
            </a:prstGeom>
            <a:solidFill>
              <a:srgbClr val="82DEA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5г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627177" y="3925222"/>
              <a:ext cx="1924321" cy="451832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23245" y="3955004"/>
              <a:ext cx="1962123" cy="329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Передача информации в отделение первичного приема (при необходимости) 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625157" y="4520749"/>
              <a:ext cx="1904264" cy="240264"/>
            </a:xfrm>
            <a:prstGeom prst="roundRect">
              <a:avLst/>
            </a:prstGeom>
            <a:solidFill>
              <a:srgbClr val="82DEA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5а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15681" y="4813883"/>
              <a:ext cx="1916757" cy="197431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109611" y="4806407"/>
              <a:ext cx="858160" cy="19402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Выход из процесса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5534" y="2054842"/>
              <a:ext cx="301227" cy="291573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Служба экстренной психологической помощи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и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экстренного реагирования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2357607" y="4179494"/>
              <a:ext cx="80002" cy="1604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2443635" y="2025847"/>
              <a:ext cx="949927" cy="290464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>
                <a:solidFill>
                  <a:srgbClr val="32589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9481" y="2210429"/>
              <a:ext cx="927711" cy="18238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т.ч. в рамках осуществления текущего мониторинга, пролонгированного сопровождения,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в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рамках проведения плановых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и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выездных мероприятий,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в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рамках телефонного консультирования   </a:t>
              </a:r>
            </a:p>
          </p:txBody>
        </p:sp>
        <p:cxnSp>
          <p:nvCxnSpPr>
            <p:cNvPr id="32" name="Прямая соединительная линия 31"/>
            <p:cNvCxnSpPr>
              <a:stCxn id="7" idx="3"/>
            </p:cNvCxnSpPr>
            <p:nvPr/>
          </p:nvCxnSpPr>
          <p:spPr>
            <a:xfrm flipV="1">
              <a:off x="2333075" y="3029088"/>
              <a:ext cx="104534" cy="19907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333075" y="2314773"/>
              <a:ext cx="80002" cy="16040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равая фигурная скобка 43"/>
            <p:cNvSpPr/>
            <p:nvPr/>
          </p:nvSpPr>
          <p:spPr>
            <a:xfrm>
              <a:off x="5648255" y="1951835"/>
              <a:ext cx="159129" cy="3147240"/>
            </a:xfrm>
            <a:prstGeom prst="rightBrace">
              <a:avLst>
                <a:gd name="adj1" fmla="val 123886"/>
                <a:gd name="adj2" fmla="val 49241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486969" y="364031"/>
            <a:ext cx="8579978" cy="110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651" tIns="29325" rIns="58651" bIns="29325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indent="289159" algn="ctr" defTabSz="58646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accent6">
                    <a:lumMod val="50000"/>
                  </a:schemeClr>
                </a:solidFill>
                <a:latin typeface="Montserrat Medium" pitchFamily="2" charset="-52"/>
                <a:cs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ru-RU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экстренной психологической помощи и экстренного реагирования</a:t>
            </a:r>
          </a:p>
          <a:p>
            <a:r>
              <a:rPr lang="ru-RU" sz="16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sz="16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процесса социального обслуживания и социального сопровождения в рамках Семейного МФЦ, встраиваемые на всех этапах оказания </a:t>
            </a:r>
            <a:r>
              <a:rPr lang="ru-RU" sz="1600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1600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" y="38395"/>
            <a:ext cx="1644541" cy="62044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18490" y="516174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181" y="144052"/>
            <a:ext cx="728889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3573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85138" y="178582"/>
            <a:ext cx="420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tserrat Medium" pitchFamily="2" charset="-52"/>
              </a:rPr>
              <a:t> </a:t>
            </a:r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</a:t>
            </a:r>
            <a:endParaRPr lang="ru-RU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302021" y="671906"/>
            <a:ext cx="10366848" cy="1627200"/>
            <a:chOff x="216816" y="3364685"/>
            <a:chExt cx="8653373" cy="2568224"/>
          </a:xfrm>
          <a:solidFill>
            <a:srgbClr val="75B574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363522" y="3364686"/>
              <a:ext cx="5506667" cy="256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информирования и ожидания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Кабинеты специалистов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Кабинет </a:t>
              </a:r>
              <a:r>
                <a:rPr lang="ru-RU" sz="1300" b="1" dirty="0" err="1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кинотерапии</a:t>
              </a:r>
              <a:endParaRPr lang="ru-RU" sz="13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Библиотека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настольных игр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Музей промыслов и ремесел Ивановской области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ктовый зал</a:t>
              </a:r>
              <a:endParaRPr lang="ru-RU" sz="13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816" y="3364685"/>
              <a:ext cx="3129825" cy="2568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8368" y="4048123"/>
              <a:ext cx="2670905" cy="13115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rgbClr val="32589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Служба оказания социальных услуг и социального сопровождения</a:t>
              </a:r>
            </a:p>
          </p:txBody>
        </p:sp>
      </p:grpSp>
      <p:pic>
        <p:nvPicPr>
          <p:cNvPr id="1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804495" cy="7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40A19-8E20-CD9B-1589-2F96C35C8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" y="2347173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2D281A-7B65-1CE3-3419-302D45F5CC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54" y="4600387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4AFD26-EDEC-7537-BD49-BA5CFA142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54" y="2347173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0423040-F248-424C-745A-B421DB87A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08" y="2347173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7DBDB7-7F96-E77F-C09F-E3E5F6D01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08" y="4611802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5B2E84-2D73-B81F-7A3C-19321311E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8" y="2347173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DB65A87-483C-3D76-07DF-892A90DF53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" y="4611802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FD09291-0DA1-6A61-D9A5-D1E30EB6AD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38" y="4617565"/>
            <a:ext cx="2880000" cy="216000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68868" y="37980"/>
            <a:ext cx="728889" cy="72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90348" y="397980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53" y="37980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8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21015" y="121415"/>
            <a:ext cx="7409546" cy="58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8651" tIns="29325" rIns="58651" bIns="29325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89159" algn="ctr" defTabSz="586462"/>
            <a:r>
              <a:rPr lang="ru-RU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оказания социальных услуг и социального сопровождения</a:t>
            </a:r>
          </a:p>
          <a:p>
            <a:pPr indent="289159" algn="ctr" defTabSz="586462"/>
            <a:r>
              <a:rPr lang="ru-RU" altLang="ru-RU" sz="16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altLang="ru-RU" sz="16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процесса при получении социальных услуг </a:t>
            </a:r>
            <a:endParaRPr lang="ru-RU" altLang="ru-RU" sz="1600" b="1" dirty="0" smtClean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2032" y="932469"/>
            <a:ext cx="11513574" cy="5590340"/>
            <a:chOff x="7771842" y="1739014"/>
            <a:chExt cx="4111449" cy="3356615"/>
          </a:xfrm>
        </p:grpSpPr>
        <p:sp>
          <p:nvSpPr>
            <p:cNvPr id="119" name="TextBox 118"/>
            <p:cNvSpPr txBox="1"/>
            <p:nvPr/>
          </p:nvSpPr>
          <p:spPr>
            <a:xfrm>
              <a:off x="8332626" y="1785074"/>
              <a:ext cx="1505375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</a:t>
              </a:r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договора                                                            на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обслуживание </a:t>
              </a:r>
            </a:p>
          </p:txBody>
        </p:sp>
        <p:sp>
          <p:nvSpPr>
            <p:cNvPr id="132" name="Скругленный прямоугольник 131"/>
            <p:cNvSpPr/>
            <p:nvPr/>
          </p:nvSpPr>
          <p:spPr>
            <a:xfrm>
              <a:off x="9817133" y="1764401"/>
              <a:ext cx="467258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12</a:t>
              </a:r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10347313" y="1739014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347313" y="1747938"/>
              <a:ext cx="1505375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Утверждение  индивидуальной программы, ознакомление с программой всех исполнителей </a:t>
              </a:r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7771843" y="1780632"/>
              <a:ext cx="477595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6</a:t>
              </a:r>
            </a:p>
          </p:txBody>
        </p:sp>
        <p:sp>
          <p:nvSpPr>
            <p:cNvPr id="108" name="Скругленный прямоугольник 107"/>
            <p:cNvSpPr/>
            <p:nvPr/>
          </p:nvSpPr>
          <p:spPr>
            <a:xfrm>
              <a:off x="8312359" y="1765361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Скругленный прямоугольник 119"/>
            <p:cNvSpPr/>
            <p:nvPr/>
          </p:nvSpPr>
          <p:spPr>
            <a:xfrm>
              <a:off x="7771843" y="2175571"/>
              <a:ext cx="477595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7</a:t>
              </a:r>
            </a:p>
          </p:txBody>
        </p:sp>
        <p:sp>
          <p:nvSpPr>
            <p:cNvPr id="121" name="Скругленный прямоугольник 120"/>
            <p:cNvSpPr/>
            <p:nvPr/>
          </p:nvSpPr>
          <p:spPr>
            <a:xfrm>
              <a:off x="8312359" y="2183270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08141" y="2225100"/>
              <a:ext cx="1505375" cy="18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Углубленная диагностика, оценка рисков </a:t>
              </a: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7771842" y="3032801"/>
              <a:ext cx="467258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10</a:t>
              </a:r>
            </a:p>
          </p:txBody>
        </p:sp>
        <p:sp>
          <p:nvSpPr>
            <p:cNvPr id="124" name="Скругленный прямоугольник 123"/>
            <p:cNvSpPr/>
            <p:nvPr/>
          </p:nvSpPr>
          <p:spPr>
            <a:xfrm>
              <a:off x="8302022" y="3017530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302022" y="3011682"/>
              <a:ext cx="1505375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инд. программы во исполнение </a:t>
              </a:r>
              <a:endParaRPr lang="ru-RU" sz="14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ИППСУ </a:t>
              </a:r>
              <a:endParaRPr lang="ru-RU" sz="14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7771843" y="2620554"/>
              <a:ext cx="477595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9</a:t>
              </a:r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8312359" y="2605283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313947" y="2672269"/>
              <a:ext cx="1505375" cy="18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Назначение куратора</a:t>
              </a:r>
            </a:p>
          </p:txBody>
        </p:sp>
        <p:sp>
          <p:nvSpPr>
            <p:cNvPr id="129" name="Скругленный прямоугольник 128"/>
            <p:cNvSpPr/>
            <p:nvPr/>
          </p:nvSpPr>
          <p:spPr>
            <a:xfrm>
              <a:off x="7771843" y="3415844"/>
              <a:ext cx="477595" cy="314487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11</a:t>
              </a:r>
            </a:p>
          </p:txBody>
        </p:sp>
        <p:sp>
          <p:nvSpPr>
            <p:cNvPr id="130" name="Скругленный прямоугольник 129"/>
            <p:cNvSpPr/>
            <p:nvPr/>
          </p:nvSpPr>
          <p:spPr>
            <a:xfrm>
              <a:off x="8302022" y="3400572"/>
              <a:ext cx="1421586" cy="32975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84092" y="3406377"/>
              <a:ext cx="1505375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инд. программы на заседании </a:t>
              </a:r>
              <a:endParaRPr lang="ru-RU" sz="14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медико-психолого-педагогического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консилиума</a:t>
              </a:r>
            </a:p>
          </p:txBody>
        </p:sp>
        <p:sp>
          <p:nvSpPr>
            <p:cNvPr id="135" name="Скругленный прямоугольник 134"/>
            <p:cNvSpPr/>
            <p:nvPr/>
          </p:nvSpPr>
          <p:spPr>
            <a:xfrm>
              <a:off x="9827770" y="2142666"/>
              <a:ext cx="467258" cy="391886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13</a:t>
              </a:r>
            </a:p>
          </p:txBody>
        </p:sp>
        <p:sp>
          <p:nvSpPr>
            <p:cNvPr id="136" name="Скругленный прямоугольник 135"/>
            <p:cNvSpPr/>
            <p:nvPr/>
          </p:nvSpPr>
          <p:spPr>
            <a:xfrm>
              <a:off x="10347313" y="2129898"/>
              <a:ext cx="1413997" cy="44061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0326393" y="2163359"/>
              <a:ext cx="1463426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Оказание социальных услуг и мероприятий </a:t>
              </a:r>
              <a:endParaRPr lang="ru-RU" sz="14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социальному сопровождению</a:t>
              </a:r>
            </a:p>
          </p:txBody>
        </p:sp>
        <p:sp>
          <p:nvSpPr>
            <p:cNvPr id="138" name="Правая фигурная скобка 137"/>
            <p:cNvSpPr/>
            <p:nvPr/>
          </p:nvSpPr>
          <p:spPr>
            <a:xfrm rot="5400000">
              <a:off x="9611494" y="2818157"/>
              <a:ext cx="287142" cy="3757151"/>
            </a:xfrm>
            <a:prstGeom prst="rightBrace">
              <a:avLst>
                <a:gd name="adj1" fmla="val 27811"/>
                <a:gd name="adj2" fmla="val 50000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155" b="1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997246" y="4910830"/>
              <a:ext cx="3515637" cy="184799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Служба оказания социальных услуг и социального сопровождения</a:t>
              </a:r>
            </a:p>
          </p:txBody>
        </p:sp>
        <p:sp>
          <p:nvSpPr>
            <p:cNvPr id="143" name="Скругленный прямоугольник 142"/>
            <p:cNvSpPr/>
            <p:nvPr/>
          </p:nvSpPr>
          <p:spPr>
            <a:xfrm>
              <a:off x="9821931" y="2614449"/>
              <a:ext cx="467258" cy="374683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14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367579" y="2620955"/>
              <a:ext cx="1505375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Промежуточная диагностика, выявление дополнительного запроса</a:t>
              </a:r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>
              <a:off x="10339724" y="2608131"/>
              <a:ext cx="1421586" cy="382319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Скругленный прямоугольник 145"/>
            <p:cNvSpPr/>
            <p:nvPr/>
          </p:nvSpPr>
          <p:spPr>
            <a:xfrm>
              <a:off x="9817133" y="3109466"/>
              <a:ext cx="467258" cy="294976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  15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377916" y="3135917"/>
              <a:ext cx="1505375" cy="18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ИППСУ, корректировка </a:t>
              </a: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10339724" y="3101831"/>
              <a:ext cx="1421586" cy="302612"/>
            </a:xfrm>
            <a:prstGeom prst="roundRect">
              <a:avLst>
                <a:gd name="adj" fmla="val 8537"/>
              </a:avLst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9870156" y="3413318"/>
              <a:ext cx="131638" cy="225299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>
              <a:endCxn id="154" idx="1"/>
            </p:cNvCxnSpPr>
            <p:nvPr/>
          </p:nvCxnSpPr>
          <p:spPr>
            <a:xfrm>
              <a:off x="10001621" y="3648876"/>
              <a:ext cx="27836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Прямоугольник 153"/>
            <p:cNvSpPr/>
            <p:nvPr/>
          </p:nvSpPr>
          <p:spPr>
            <a:xfrm>
              <a:off x="10279981" y="3522026"/>
              <a:ext cx="1455422" cy="265402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374564" y="3549732"/>
              <a:ext cx="1367083" cy="184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 к шагу 1,2, 3в </a:t>
              </a:r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9821656" y="3909709"/>
              <a:ext cx="1913746" cy="393121"/>
            </a:xfrm>
            <a:prstGeom prst="roundRect">
              <a:avLst/>
            </a:prstGeom>
            <a:solidFill>
              <a:srgbClr val="3BB07C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Выход из процесса</a:t>
              </a:r>
              <a:endParaRPr lang="ru-RU" sz="14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7809111" y="4008789"/>
              <a:ext cx="1924834" cy="403355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770" b="1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787692" y="4042262"/>
              <a:ext cx="1935916" cy="3141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Включение в процесс сопровождения, периодического</a:t>
              </a:r>
            </a:p>
            <a:p>
              <a:pPr algn="ctr"/>
              <a:r>
                <a:rPr lang="ru-RU" sz="14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контроля, группу информирования </a:t>
              </a:r>
            </a:p>
          </p:txBody>
        </p:sp>
      </p:grpSp>
      <p:pic>
        <p:nvPicPr>
          <p:cNvPr id="4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91" y="77535"/>
            <a:ext cx="1775545" cy="7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569" y="77535"/>
            <a:ext cx="728889" cy="720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1268406" y="448214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11" y="39298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15">
            <a:extLst>
              <a:ext uri="{FF2B5EF4-FFF2-40B4-BE49-F238E27FC236}">
                <a16:creationId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81" y="2315076"/>
            <a:ext cx="2348721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обращения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очно/ онлайн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1982273" y="1694752"/>
            <a:ext cx="1138526" cy="316091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4870" y="2291730"/>
            <a:ext cx="2854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необходимых документов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64045" y="2350126"/>
            <a:ext cx="2854522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индивидуального маршрута оказания помощи заявителю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0880" y="5833781"/>
            <a:ext cx="4056033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информации заявителя профильным специалистам, в том числе в рамках межведомственного взаимодействия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24656" y="5860234"/>
            <a:ext cx="2854522" cy="73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комплексной социальной помощи семье в трудной жизненной ситуации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5372365" y="1686501"/>
            <a:ext cx="1138526" cy="316091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056855" y="2411719"/>
            <a:ext cx="2854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по интересующим вопросам, в том числе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дистанционном формате, посредством сервисов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«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доверия», «Семейная диспетчерская»,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Чат-бот»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8388642" y="1692052"/>
            <a:ext cx="1138526" cy="316091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0800000">
            <a:off x="2836386" y="5028868"/>
            <a:ext cx="1138526" cy="316091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0800000">
            <a:off x="7557019" y="5078174"/>
            <a:ext cx="1138526" cy="316091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11" y="3702787"/>
            <a:ext cx="2161198" cy="216119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169455" y="371559"/>
            <a:ext cx="799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СМФЦ с населением</a:t>
            </a:r>
            <a:endParaRPr lang="ru-RU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10353775" y="3533883"/>
            <a:ext cx="1170573" cy="384367"/>
          </a:xfrm>
          <a:prstGeom prst="rightArrow">
            <a:avLst/>
          </a:prstGeom>
          <a:solidFill>
            <a:srgbClr val="3BB0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832D17-1D84-7EAB-5C96-83B2ED5D95A5}"/>
              </a:ext>
            </a:extLst>
          </p:cNvPr>
          <p:cNvSpPr txBox="1"/>
          <p:nvPr/>
        </p:nvSpPr>
        <p:spPr>
          <a:xfrm>
            <a:off x="43481" y="5860234"/>
            <a:ext cx="258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3376E-2083-86C7-90AC-E379CC6C7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87" y="1244016"/>
            <a:ext cx="1158893" cy="1158893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B73CF-B435-0C22-EAF3-2006942D5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0" r="99222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02" y="953006"/>
            <a:ext cx="1545552" cy="15455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BEAFFA-AE41-46E1-39DB-EC014318B3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990" y="4050319"/>
            <a:ext cx="1782400" cy="1782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D4B7C-1B2D-EBE0-E33A-182B691ECD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67" l="0" r="100000">
                        <a14:foregroundMark x1="49667" y1="12000" x2="49667" y2="12000"/>
                        <a14:foregroundMark x1="68667" y1="14667" x2="68667" y2="14667"/>
                        <a14:foregroundMark x1="72000" y1="24933" x2="72000" y2="24933"/>
                        <a14:foregroundMark x1="91778" y1="53067" x2="91778" y2="53067"/>
                        <a14:foregroundMark x1="86444" y1="62000" x2="86444" y2="62000"/>
                        <a14:foregroundMark x1="71111" y1="65200" x2="71111" y2="65200"/>
                        <a14:foregroundMark x1="61444" y1="69200" x2="61444" y2="69200"/>
                        <a14:foregroundMark x1="68778" y1="72933" x2="68778" y2="72933"/>
                        <a14:foregroundMark x1="50222" y1="73733" x2="50222" y2="73733"/>
                        <a14:foregroundMark x1="51000" y1="83867" x2="61444" y2="64267"/>
                        <a14:foregroundMark x1="32222" y1="80267" x2="32222" y2="80267"/>
                        <a14:foregroundMark x1="32667" y1="87733" x2="32667" y2="87733"/>
                        <a14:foregroundMark x1="57222" y1="8267" x2="57222" y2="8267"/>
                        <a14:foregroundMark x1="62556" y1="3067" x2="62556" y2="3067"/>
                        <a14:foregroundMark x1="58444" y1="1867" x2="61667" y2="8400"/>
                        <a14:foregroundMark x1="15111" y1="77067" x2="18000" y2="76267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16" y="4268291"/>
            <a:ext cx="1846498" cy="15387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BEE793-1A01-D6B4-6B8F-EE23065C71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4" y="1194870"/>
            <a:ext cx="1086185" cy="1086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F04B6A-790E-BF9D-8030-88AFD0E305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72" y="1034516"/>
            <a:ext cx="1409692" cy="14096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88350" y="60612"/>
            <a:ext cx="728889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589" y="60612"/>
            <a:ext cx="568324" cy="4026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51151" y="441584"/>
            <a:ext cx="943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28" name="Picture 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" y="10048"/>
            <a:ext cx="1738184" cy="64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9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39" y="2231938"/>
            <a:ext cx="6070739" cy="44321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D90376-78A0-FFBE-D649-87378E61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73" y="756692"/>
            <a:ext cx="7700145" cy="63622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ОБУСО «Центр социальной помощи семье и детям «На Московской»»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414BC0-8EED-14B3-512D-07DAA34E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0" y="354802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00E828-BB20-A140-D6D4-C233561B614E}"/>
              </a:ext>
            </a:extLst>
          </p:cNvPr>
          <p:cNvSpPr txBox="1"/>
          <p:nvPr/>
        </p:nvSpPr>
        <p:spPr>
          <a:xfrm>
            <a:off x="167573" y="1758587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ru-RU" sz="16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Иваново, ул. Московская, д. 50/1 </a:t>
            </a:r>
          </a:p>
          <a:p>
            <a:pPr indent="180340"/>
            <a:r>
              <a:rPr lang="en-US" sz="16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csp_ds@ivreg.ru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2540CC-6436-54C2-6BC3-4AB2E852EFB8}"/>
              </a:ext>
            </a:extLst>
          </p:cNvPr>
          <p:cNvSpPr txBox="1"/>
          <p:nvPr/>
        </p:nvSpPr>
        <p:spPr>
          <a:xfrm>
            <a:off x="-75414" y="5512996"/>
            <a:ext cx="36269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en-US" sz="16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ru-RU" sz="16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en-US" sz="1600" spc="-5" dirty="0" err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vk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1600" spc="-5" dirty="0" err="1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ivcppsid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02EB3A-75DE-E365-E8AD-4E6674754FF8}"/>
              </a:ext>
            </a:extLst>
          </p:cNvPr>
          <p:cNvSpPr txBox="1"/>
          <p:nvPr/>
        </p:nvSpPr>
        <p:spPr>
          <a:xfrm>
            <a:off x="2443899" y="4744095"/>
            <a:ext cx="39286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ru-RU" sz="16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https://obuso-csp.ru/</a:t>
            </a:r>
            <a:r>
              <a:rPr lang="ru-RU" sz="1600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165CDD-C25C-D35D-4DB2-267E38961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20" y="2832143"/>
            <a:ext cx="1800000" cy="18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868" y="37980"/>
            <a:ext cx="728889" cy="7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90348" y="397980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453" y="37980"/>
            <a:ext cx="568324" cy="402601"/>
          </a:xfrm>
          <a:prstGeom prst="rect">
            <a:avLst/>
          </a:prstGeom>
        </p:spPr>
      </p:pic>
      <p:pic>
        <p:nvPicPr>
          <p:cNvPr id="12" name="Picture 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" y="19039"/>
            <a:ext cx="1804495" cy="7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292"/>
    </mc:Choice>
    <mc:Fallback xmlns="">
      <p:transition advClick="0" advTm="10292"/>
    </mc:Fallback>
  </mc:AlternateContent>
  <p:extLst mod="1">
    <p:ext uri="{E180D4A7-C9FB-4DFB-919C-405C955672EB}">
      <p14:showEvtLst xmlns:p14="http://schemas.microsoft.com/office/powerpoint/2010/main">
        <p14:playEvt time="759" objId="9"/>
        <p14:playEvt time="759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781155" y="594126"/>
            <a:ext cx="7742903" cy="85138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0" marR="5080" indent="0" algn="ctr">
              <a:lnSpc>
                <a:spcPct val="101600"/>
              </a:lnSpc>
              <a:spcBef>
                <a:spcPts val="30"/>
              </a:spcBef>
              <a:buNone/>
            </a:pPr>
            <a:r>
              <a:rPr lang="ru-RU" sz="18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01.07.2023 Центр «На Московской» </a:t>
            </a:r>
            <a:r>
              <a:rPr lang="ru-RU" sz="18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marR="5080" indent="0" algn="ctr">
              <a:lnSpc>
                <a:spcPct val="101600"/>
              </a:lnSpc>
              <a:spcBef>
                <a:spcPts val="30"/>
              </a:spcBef>
              <a:buNone/>
            </a:pPr>
            <a:r>
              <a:rPr lang="ru-RU" sz="1800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</a:t>
            </a:r>
            <a:r>
              <a:rPr lang="ru-RU" sz="1800" b="1" spc="1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0" marR="5080" indent="0" algn="ctr">
              <a:lnSpc>
                <a:spcPct val="101600"/>
              </a:lnSpc>
              <a:spcBef>
                <a:spcPts val="30"/>
              </a:spcBef>
              <a:buNone/>
            </a:pPr>
            <a:r>
              <a:rPr lang="ru-RU" sz="18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spc="-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18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</a:t>
            </a:r>
            <a:r>
              <a:rPr lang="ru-RU" sz="1800" b="1" spc="-1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многофункциональных </a:t>
            </a:r>
            <a:r>
              <a:rPr lang="ru-RU" sz="1800" b="1" spc="-875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endParaRPr lang="ru-RU" sz="1800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2182D7-1067-32EB-5E4C-7F42700C3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97" y="4231572"/>
            <a:ext cx="3130511" cy="23478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DA11AB-5253-60E3-301A-983CC56A0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73" y="4409511"/>
            <a:ext cx="2842518" cy="236803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2EE69D-8582-DE5A-4045-562DC062F1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49" b="21689"/>
          <a:stretch/>
        </p:blipFill>
        <p:spPr>
          <a:xfrm>
            <a:off x="6471395" y="3558907"/>
            <a:ext cx="2553302" cy="23478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9297A6-018B-58D6-FE30-75BBA9BAC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00" y="1616012"/>
            <a:ext cx="2450971" cy="18382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E544F8B-6923-F4C0-37E0-6197CD8A6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25" y="1627697"/>
            <a:ext cx="2450971" cy="183822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C1306D-2E46-55FD-B9D1-73215DC451D6}"/>
              </a:ext>
            </a:extLst>
          </p:cNvPr>
          <p:cNvSpPr/>
          <p:nvPr/>
        </p:nvSpPr>
        <p:spPr>
          <a:xfrm>
            <a:off x="-23456" y="0"/>
            <a:ext cx="3489325" cy="6858000"/>
          </a:xfrm>
          <a:prstGeom prst="rect">
            <a:avLst/>
          </a:prstGeom>
          <a:solidFill>
            <a:srgbClr val="21B57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1B57B"/>
              </a:solidFill>
            </a:endParaRPr>
          </a:p>
        </p:txBody>
      </p:sp>
      <p:pic>
        <p:nvPicPr>
          <p:cNvPr id="10" name="Picture 2" descr="https://kcso41.eps74.ru/Storage/Image/PublicationItem/Image/src/622/Bg-M4JKJpgd_a0PemunPaAo69CAL1aa2--9DRU7X4dTETV_E4uJxDQZWMwDuOiATq87j1TJaB9mSZkA1syoyMwET.jpg">
            <a:extLst>
              <a:ext uri="{FF2B5EF4-FFF2-40B4-BE49-F238E27FC236}">
                <a16:creationId xmlns:a16="http://schemas.microsoft.com/office/drawing/2014/main" id="{8089585F-ACC7-D98B-8743-08B6385EC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6" y="153244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653" y="158490"/>
            <a:ext cx="728889" cy="7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8490" y="518490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6842"/>
            <a:ext cx="568324" cy="402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440" y="638214"/>
            <a:ext cx="8069143" cy="923330"/>
          </a:xfrm>
          <a:prstGeom prst="rect">
            <a:avLst/>
          </a:prstGeom>
          <a:solidFill>
            <a:srgbClr val="BACD9A"/>
          </a:solidFill>
          <a:ln>
            <a:solidFill>
              <a:srgbClr val="21B57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«Дорожная карта»</a:t>
            </a:r>
            <a:b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пилотного проекта по созданию Семейных многофункциональных центров в Ивановской области</a:t>
            </a:r>
            <a:endParaRPr lang="ru-RU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440" y="4575056"/>
            <a:ext cx="4718565" cy="1077218"/>
          </a:xfrm>
          <a:prstGeom prst="rect">
            <a:avLst/>
          </a:prstGeom>
          <a:noFill/>
          <a:ln w="19050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института семьи и брака, профилактика разводов, абортов, отказов от новорожденных, рисков попадания семьи в трудную жизненную ситуацию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9440" y="3249753"/>
            <a:ext cx="4701419" cy="830997"/>
          </a:xfrm>
          <a:prstGeom prst="rect">
            <a:avLst/>
          </a:prstGeom>
          <a:noFill/>
          <a:ln w="19050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процесса сбора документов, подтверждающих право на получение услуг, благодаря режиму «одного окна»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9440" y="2170672"/>
            <a:ext cx="4674797" cy="584775"/>
          </a:xfrm>
          <a:prstGeom prst="rect">
            <a:avLst/>
          </a:prstGeom>
          <a:noFill/>
          <a:ln w="19050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доступной комплексной социальной помощи семье и детям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AA0421E0-93B2-4F81-9128-BA728844BD48}"/>
              </a:ext>
            </a:extLst>
          </p:cNvPr>
          <p:cNvSpPr/>
          <p:nvPr/>
        </p:nvSpPr>
        <p:spPr>
          <a:xfrm>
            <a:off x="1550259" y="2248449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0EAC36-D4EE-4708-9DF9-E3833D12C9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23711" y="2310683"/>
            <a:ext cx="360000" cy="3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262" y="3441967"/>
            <a:ext cx="487722" cy="457240"/>
          </a:xfrm>
          <a:prstGeom prst="rect">
            <a:avLst/>
          </a:prstGeom>
        </p:spPr>
      </p:pic>
      <p:sp>
        <p:nvSpPr>
          <p:cNvPr id="11" name="Прямоугольник: скругленные углы 21">
            <a:extLst>
              <a:ext uri="{FF2B5EF4-FFF2-40B4-BE49-F238E27FC236}">
                <a16:creationId xmlns:a16="http://schemas.microsoft.com/office/drawing/2014/main" id="{39C41BB8-404E-4311-B307-8E6957CA6CAF}"/>
              </a:ext>
            </a:extLst>
          </p:cNvPr>
          <p:cNvSpPr/>
          <p:nvPr/>
        </p:nvSpPr>
        <p:spPr>
          <a:xfrm>
            <a:off x="1580681" y="4839774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FF53AA-8FA2-4363-AF5D-D8A03899A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623711" y="3485251"/>
            <a:ext cx="360000" cy="3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23C090-9F7E-4F0A-A3CF-C8490CE996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666064" y="4887757"/>
            <a:ext cx="360000" cy="36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350" y="2170652"/>
            <a:ext cx="3773140" cy="348162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546" y="3372"/>
            <a:ext cx="196554" cy="6854628"/>
          </a:xfrm>
          <a:prstGeom prst="rect">
            <a:avLst/>
          </a:prstGeom>
          <a:gradFill flip="none" rotWithShape="1">
            <a:gsLst>
              <a:gs pos="4000">
                <a:srgbClr val="3BB07C"/>
              </a:gs>
              <a:gs pos="50000">
                <a:srgbClr val="9CB86E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3" y="-23205"/>
            <a:ext cx="1644541" cy="6204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5653" y="147321"/>
            <a:ext cx="728889" cy="72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218490" y="519443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6842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7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596D66-0B42-CDD6-1104-0633D8204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111" r="19505" b="26202"/>
          <a:stretch/>
        </p:blipFill>
        <p:spPr>
          <a:xfrm>
            <a:off x="6400800" y="1701062"/>
            <a:ext cx="5443548" cy="388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CD9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8792" y="1701062"/>
            <a:ext cx="6048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ОБУСО «Центр </a:t>
            </a:r>
            <a:r>
              <a:rPr lang="ru-RU" b="1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социальной помощи семье и детям </a:t>
            </a: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«</a:t>
            </a:r>
            <a:r>
              <a:rPr lang="ru-RU" b="1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Московской»» </a:t>
            </a:r>
            <a:endParaRPr lang="ru-RU" b="1" kern="100" dirty="0" smtClean="0">
              <a:solidFill>
                <a:srgbClr val="32589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kern="100" dirty="0" smtClean="0">
              <a:solidFill>
                <a:srgbClr val="32589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>
              <a:spcAft>
                <a:spcPts val="0"/>
              </a:spcAft>
            </a:pP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корпуса (трех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девяти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этажные),</a:t>
            </a:r>
          </a:p>
          <a:p>
            <a:pPr marL="444500">
              <a:spcAft>
                <a:spcPts val="0"/>
              </a:spcAft>
            </a:pP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оперативном управлении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  <a:endParaRPr lang="ru-RU" sz="1400" kern="100" dirty="0">
              <a:solidFill>
                <a:srgbClr val="32589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kern="100" dirty="0" smtClean="0">
              <a:solidFill>
                <a:srgbClr val="32589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отделения </a:t>
            </a:r>
          </a:p>
          <a:p>
            <a:pPr indent="450215">
              <a:spcAft>
                <a:spcPts val="0"/>
              </a:spcAft>
            </a:pP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«Семейный   многофункциональный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центр»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689,2 </a:t>
            </a:r>
            <a:r>
              <a:rPr lang="ru-RU" b="1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b="1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indent="450215">
              <a:spcAft>
                <a:spcPts val="0"/>
              </a:spcAft>
            </a:pPr>
            <a:endParaRPr lang="ru-RU" kern="100" dirty="0" smtClean="0">
              <a:solidFill>
                <a:srgbClr val="32589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102,7 </a:t>
            </a: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b="1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ru-RU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первичного приема семей с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детьми,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336,9 </a:t>
            </a: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b="1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ru-RU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служба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экстренной психологической помощи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и экстренного реагирования,</a:t>
            </a:r>
            <a:endParaRPr lang="ru-RU" sz="1400" kern="100" dirty="0">
              <a:solidFill>
                <a:srgbClr val="32589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249,6 м</a:t>
            </a:r>
            <a:r>
              <a:rPr lang="ru-RU" b="1" kern="100" baseline="300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служба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социальных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                    и </a:t>
            </a:r>
            <a:r>
              <a:rPr lang="ru-RU" kern="100" dirty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</a:t>
            </a:r>
            <a:r>
              <a:rPr lang="ru-RU" kern="100" dirty="0" smtClean="0">
                <a:solidFill>
                  <a:srgbClr val="32589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</a:t>
            </a:r>
            <a:endParaRPr lang="ru-RU" sz="1400" kern="100" dirty="0">
              <a:solidFill>
                <a:srgbClr val="32589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" y="92125"/>
            <a:ext cx="1644541" cy="620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655" y="201048"/>
            <a:ext cx="728889" cy="72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7492" y="582541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597" y="201048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1F2997-BF2A-7C6A-30E4-9AE39CC85613}"/>
              </a:ext>
            </a:extLst>
          </p:cNvPr>
          <p:cNvSpPr/>
          <p:nvPr/>
        </p:nvSpPr>
        <p:spPr>
          <a:xfrm>
            <a:off x="270809" y="196355"/>
            <a:ext cx="1177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МФЦ» в структуре учреждения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B78EBBF-E9CD-818F-9E59-675717BF7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174869"/>
              </p:ext>
            </p:extLst>
          </p:nvPr>
        </p:nvGraphicFramePr>
        <p:xfrm>
          <a:off x="-82379" y="980205"/>
          <a:ext cx="121920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96445"/>
            <a:ext cx="1644541" cy="620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106" y="126924"/>
            <a:ext cx="728889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49943" y="499046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048" y="96445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682404-4EE1-91A9-A240-52DF98F7A559}"/>
              </a:ext>
            </a:extLst>
          </p:cNvPr>
          <p:cNvSpPr/>
          <p:nvPr/>
        </p:nvSpPr>
        <p:spPr>
          <a:xfrm>
            <a:off x="2251211" y="319386"/>
            <a:ext cx="8967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отделения «Семейный многофункциональный центр»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E352E24-466F-DF7C-A6BC-3BAAE450A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387766"/>
              </p:ext>
            </p:extLst>
          </p:nvPr>
        </p:nvGraphicFramePr>
        <p:xfrm>
          <a:off x="216051" y="1048884"/>
          <a:ext cx="11848130" cy="580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" y="0"/>
            <a:ext cx="1644541" cy="620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653" y="144052"/>
            <a:ext cx="728889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18490" y="516174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3573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5">
            <a:extLst>
              <a:ext uri="{FF2B5EF4-FFF2-40B4-BE49-F238E27FC236}">
                <a16:creationId xmlns:a16="http://schemas.microsoft.com/office/drawing/2014/main" id="{F3B07FBE-5BD2-3D04-FE8F-5B021FAEA1D6}"/>
              </a:ext>
            </a:extLst>
          </p:cNvPr>
          <p:cNvSpPr txBox="1"/>
          <p:nvPr/>
        </p:nvSpPr>
        <p:spPr>
          <a:xfrm>
            <a:off x="271624" y="6304834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/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FC04424-BF3E-4762-82FD-1D58C0CD2656}"/>
              </a:ext>
            </a:extLst>
          </p:cNvPr>
          <p:cNvSpPr txBox="1"/>
          <p:nvPr/>
        </p:nvSpPr>
        <p:spPr>
          <a:xfrm>
            <a:off x="1616887" y="-81447"/>
            <a:ext cx="8810673" cy="679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800" b="1" cap="none" dirty="0" smtClean="0">
                <a:solidFill>
                  <a:srgbClr val="32589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Инфраструктура отделения «Семейный МФЦ»</a:t>
            </a:r>
            <a:endParaRPr lang="ru-RU" sz="1800" b="1" cap="none" dirty="0">
              <a:solidFill>
                <a:srgbClr val="32589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277F0-CD32-1084-B312-C159AF778949}"/>
              </a:ext>
            </a:extLst>
          </p:cNvPr>
          <p:cNvSpPr txBox="1"/>
          <p:nvPr/>
        </p:nvSpPr>
        <p:spPr>
          <a:xfrm>
            <a:off x="256452" y="754914"/>
            <a:ext cx="7209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первичного приема семей с детьми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A8D14-E390-C702-159A-7FC94204DEF4}"/>
              </a:ext>
            </a:extLst>
          </p:cNvPr>
          <p:cNvSpPr txBox="1"/>
          <p:nvPr/>
        </p:nvSpPr>
        <p:spPr>
          <a:xfrm>
            <a:off x="206732" y="2737331"/>
            <a:ext cx="1103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экстренной психологической помощи и экстренного реагирования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A8CDC-208C-E011-08B6-B06D859F620D}"/>
              </a:ext>
            </a:extLst>
          </p:cNvPr>
          <p:cNvSpPr txBox="1"/>
          <p:nvPr/>
        </p:nvSpPr>
        <p:spPr>
          <a:xfrm>
            <a:off x="206731" y="4875701"/>
            <a:ext cx="1103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оказания социальных услуг и социального сопровождения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90CFF6-3FE0-D4C4-A733-7C5E13DD5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31" y="114139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3C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F5F9B8-43C1-0D4D-1F29-E89AAB187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7" y="1152322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3C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3F6525-C9B2-EE0B-A4D0-8ED937D9A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92" y="1197035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3C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8FEC28-55AE-73DA-1CBC-CEEE75775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4" y="1167467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3C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5AE213D-CE4A-91C4-3036-C1DD5D91B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08" y="1183970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E3C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C80898-A8F2-39BF-C4E5-29D9312363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" y="3273457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B57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DF512C3-FFDB-411A-20B2-D09DD6DB23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28" y="3265053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B57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6B3BB8-39B3-5EC5-2FCD-196A9DC24C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04" y="3282452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B57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F1CA77C-223F-6421-6EBC-59BD1C7D7B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52" y="327899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B57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A346352-0CB1-7422-C1F2-2FB3BE6E95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7" y="3286571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B57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A93AE4C-7603-C459-2565-0F0A2109E25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97" y="531687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BB0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62372EB-D81E-3DB8-0B64-35101B6430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4" y="5317802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BB0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92C5DEF-36B1-6A85-56C6-8C0F6EDEF96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24" y="531687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BB0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5118A8F-48B2-2FB1-33F0-1798ACDB01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52" y="531687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BB0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D246A37-65EB-0D66-5021-7CFCE18A9BF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7" y="5316874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BB07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" y="38395"/>
            <a:ext cx="1644541" cy="6204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218490" y="516174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99632"/>
            <a:ext cx="568324" cy="4026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05653" y="144052"/>
            <a:ext cx="728889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3573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78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92874" y="188116"/>
            <a:ext cx="3189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tserrat Medium" pitchFamily="2" charset="-52"/>
              </a:rPr>
              <a:t> </a:t>
            </a:r>
            <a:r>
              <a:rPr lang="ru-RU" b="1" dirty="0" smtClean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</a:t>
            </a:r>
            <a:endParaRPr lang="ru-RU" b="1" dirty="0">
              <a:solidFill>
                <a:srgbClr val="325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302019" y="736048"/>
            <a:ext cx="10357589" cy="1563057"/>
            <a:chOff x="216816" y="3364685"/>
            <a:chExt cx="8653374" cy="2568224"/>
          </a:xfrm>
          <a:solidFill>
            <a:srgbClr val="75B574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3363523" y="3364686"/>
              <a:ext cx="5506667" cy="256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информирования и ожидания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Зона цифровых сервисов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Детская комната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Окна приема</a:t>
              </a: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ru-RU" sz="1300" b="1" dirty="0" smtClean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Электронные сервисы:</a:t>
              </a:r>
            </a:p>
            <a:p>
              <a:pPr algn="just" defTabSz="536575"/>
              <a:r>
                <a:rPr lang="ru-RU" sz="13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Сервис «Семейная диспетчерская»</a:t>
              </a:r>
            </a:p>
            <a:p>
              <a:pPr algn="just" defTabSz="536575"/>
              <a:r>
                <a:rPr lang="ru-RU" sz="13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Сервис «Чат-бот»</a:t>
              </a:r>
            </a:p>
            <a:p>
              <a:pPr algn="just" defTabSz="536575"/>
              <a:r>
                <a:rPr lang="ru-RU" sz="13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Единая база «Семья и дети»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816" y="3364685"/>
              <a:ext cx="3129825" cy="25682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7062" y="4187021"/>
              <a:ext cx="2510119" cy="960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1600" b="1" dirty="0">
                  <a:solidFill>
                    <a:srgbClr val="32589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Служба первичного приема семей с детьми</a:t>
              </a:r>
              <a:endParaRPr lang="ru-RU" sz="16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" y="-30163"/>
            <a:ext cx="1688758" cy="6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2F78E7-85F8-DE1C-6740-C4C15FA2D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87" y="4643526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C0607E-68F3-C3B5-FB5A-5E648A8EB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87" y="2382338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B41AE2-F0F8-96FF-6847-B85586AB8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r="3126"/>
          <a:stretch/>
        </p:blipFill>
        <p:spPr>
          <a:xfrm>
            <a:off x="327717" y="2758895"/>
            <a:ext cx="3285709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C87159B-E86A-68A2-E826-ACC6054C0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78" y="463473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432C22B-DBA7-E68B-A7E0-A0786DE464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63" y="2382338"/>
            <a:ext cx="2880000" cy="2160000"/>
          </a:xfrm>
          <a:prstGeom prst="rect">
            <a:avLst/>
          </a:prstGeom>
          <a:ln w="28575">
            <a:solidFill>
              <a:srgbClr val="5AB378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267917" y="388171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608" y="16049"/>
            <a:ext cx="728889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022" y="16049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0986" y="516174"/>
            <a:ext cx="11315685" cy="6216363"/>
            <a:chOff x="1603688" y="797062"/>
            <a:chExt cx="8833652" cy="496879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932250" y="797062"/>
              <a:ext cx="6405434" cy="4939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8651" tIns="29325" rIns="58651" bIns="29325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289159" algn="ctr" defTabSz="586462"/>
              <a:r>
                <a:rPr lang="ru-RU" altLang="ru-RU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Служба первичного приема семьи</a:t>
              </a:r>
            </a:p>
            <a:p>
              <a:pPr indent="289159" algn="ctr" defTabSz="586462"/>
              <a:r>
                <a:rPr lang="ru-RU" altLang="ru-RU" b="1" dirty="0" smtClean="0">
                  <a:solidFill>
                    <a:srgbClr val="325892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Схема </a:t>
              </a:r>
              <a:r>
                <a:rPr lang="ru-RU" altLang="ru-RU" b="1" dirty="0">
                  <a:solidFill>
                    <a:srgbClr val="325892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целевого процесса при получении социальных </a:t>
              </a:r>
              <a:r>
                <a:rPr lang="ru-RU" altLang="ru-RU" b="1" dirty="0" smtClean="0">
                  <a:solidFill>
                    <a:srgbClr val="325892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rPr>
                <a:t>услуг</a:t>
              </a:r>
              <a:endParaRPr lang="ru-RU" altLang="ru-RU" b="1" dirty="0">
                <a:solidFill>
                  <a:srgbClr val="32589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603688" y="1667132"/>
              <a:ext cx="8833652" cy="4098720"/>
              <a:chOff x="447087" y="1827625"/>
              <a:chExt cx="7200677" cy="3287892"/>
            </a:xfrm>
          </p:grpSpPr>
          <p:sp>
            <p:nvSpPr>
              <p:cNvPr id="49" name="Стрелка вниз 48"/>
              <p:cNvSpPr/>
              <p:nvPr/>
            </p:nvSpPr>
            <p:spPr>
              <a:xfrm>
                <a:off x="4070289" y="2076131"/>
                <a:ext cx="140867" cy="88228"/>
              </a:xfrm>
              <a:prstGeom prst="downArrow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455982" y="1828348"/>
                <a:ext cx="702136" cy="393121"/>
              </a:xfrm>
              <a:prstGeom prst="roundRect">
                <a:avLst/>
              </a:prstGeom>
              <a:solidFill>
                <a:srgbClr val="3BB07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Вход в процесс</a:t>
                </a:r>
                <a:endParaRPr lang="ru-RU" sz="12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489366" y="2261687"/>
                <a:ext cx="638288" cy="1971516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7087" y="2972356"/>
                <a:ext cx="671803" cy="298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Обращение/</a:t>
                </a:r>
              </a:p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выявление</a:t>
                </a:r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206330" y="1854543"/>
                <a:ext cx="767385" cy="351912"/>
              </a:xfrm>
              <a:prstGeom prst="roundRect">
                <a:avLst/>
              </a:prstGeom>
              <a:solidFill>
                <a:srgbClr val="3BB07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1</a:t>
                </a:r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191770" y="2261688"/>
                <a:ext cx="767385" cy="1971515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193019" y="2442544"/>
                <a:ext cx="814349" cy="1480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Получение информации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о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возможности получения помощи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с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учетом жизненной ситуации и ресурсов всех органов системы профилактики </a:t>
                </a: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054743" y="1849854"/>
                <a:ext cx="789080" cy="351912"/>
              </a:xfrm>
              <a:prstGeom prst="roundRect">
                <a:avLst/>
              </a:prstGeom>
              <a:solidFill>
                <a:srgbClr val="3BB07C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2</a:t>
                </a: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044574" y="2261687"/>
                <a:ext cx="799248" cy="1971516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39376" y="2504177"/>
                <a:ext cx="854099" cy="1361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Прохождение диагностики,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на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ее основе -определение потребности семьи в получении социальных услуг, формах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и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видах их предоставления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95841" y="4936541"/>
                <a:ext cx="3345444" cy="17897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Служба первичного приема семей с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детьми</a:t>
                </a:r>
                <a:endParaRPr lang="ru-RU" sz="12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3211768" y="1827625"/>
                <a:ext cx="1945283" cy="231803"/>
              </a:xfrm>
              <a:prstGeom prst="roundRect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3а</a:t>
                </a: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3217201" y="2203409"/>
                <a:ext cx="1945283" cy="397019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47258" y="2214687"/>
                <a:ext cx="1865305" cy="4176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Оказание срочных социальных услуг,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т.ч. экстренной психологической помощи (при необходимости) </a:t>
                </a: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3217201" y="2681318"/>
                <a:ext cx="1945283" cy="207953"/>
              </a:xfrm>
              <a:prstGeom prst="roundRect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3б</a:t>
                </a: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3207269" y="3037647"/>
                <a:ext cx="1945283" cy="313423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Содействие в получении услуг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других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ведомств и органов </a:t>
                </a: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3217201" y="3425897"/>
                <a:ext cx="1945283" cy="207953"/>
              </a:xfrm>
              <a:prstGeom prst="roundRect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3в</a:t>
                </a: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3207269" y="3782226"/>
                <a:ext cx="1945283" cy="408807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Подача обращения в уполномоченный орган на признание нуждающимся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в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социальном обслуживании 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576277" y="4306233"/>
                <a:ext cx="1710630" cy="369019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68" name="Стрелка вниз 67"/>
              <p:cNvSpPr/>
              <p:nvPr/>
            </p:nvSpPr>
            <p:spPr>
              <a:xfrm>
                <a:off x="4070288" y="2902222"/>
                <a:ext cx="140867" cy="88228"/>
              </a:xfrm>
              <a:prstGeom prst="downArrow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69" name="Стрелка вниз 68"/>
              <p:cNvSpPr/>
              <p:nvPr/>
            </p:nvSpPr>
            <p:spPr>
              <a:xfrm>
                <a:off x="4044009" y="3636988"/>
                <a:ext cx="140867" cy="88228"/>
              </a:xfrm>
              <a:prstGeom prst="downArrow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650812" y="4306159"/>
                <a:ext cx="1601530" cy="296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учетом жизненной ситуации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и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индивидуальных потребностей</a:t>
                </a:r>
              </a:p>
            </p:txBody>
          </p:sp>
          <p:sp>
            <p:nvSpPr>
              <p:cNvPr id="73" name="Правая фигурная скобка 72"/>
              <p:cNvSpPr/>
              <p:nvPr/>
            </p:nvSpPr>
            <p:spPr>
              <a:xfrm>
                <a:off x="5222601" y="1982829"/>
                <a:ext cx="159129" cy="2208205"/>
              </a:xfrm>
              <a:prstGeom prst="rightBrace">
                <a:avLst>
                  <a:gd name="adj1" fmla="val 123886"/>
                  <a:gd name="adj2" fmla="val 49241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cxnSp>
            <p:nvCxnSpPr>
              <p:cNvPr id="75" name="Прямая соединительная линия 74"/>
              <p:cNvCxnSpPr>
                <a:cxnSpLocks/>
              </p:cNvCxnSpPr>
              <p:nvPr/>
            </p:nvCxnSpPr>
            <p:spPr>
              <a:xfrm flipH="1" flipV="1">
                <a:off x="5445134" y="3119529"/>
                <a:ext cx="7504" cy="1195197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6165617" y="3470597"/>
                <a:ext cx="1482144" cy="726425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230611" y="3441404"/>
                <a:ext cx="1321613" cy="769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Признание нуждающимся в социальном обслуживании, определение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потребности           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социальных услугах, формирование ИППСУ</a:t>
                </a: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5715763" y="3481139"/>
                <a:ext cx="414981" cy="715883"/>
              </a:xfrm>
              <a:prstGeom prst="roundRect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4в</a:t>
                </a:r>
              </a:p>
            </p:txBody>
          </p:sp>
          <p:grpSp>
            <p:nvGrpSpPr>
              <p:cNvPr id="102" name="Группа 101"/>
              <p:cNvGrpSpPr/>
              <p:nvPr/>
            </p:nvGrpSpPr>
            <p:grpSpPr>
              <a:xfrm>
                <a:off x="5668423" y="2038529"/>
                <a:ext cx="1979341" cy="519826"/>
                <a:chOff x="8438697" y="1169077"/>
                <a:chExt cx="3330040" cy="810425"/>
              </a:xfrm>
            </p:grpSpPr>
            <p:sp>
              <p:nvSpPr>
                <p:cNvPr id="90" name="Скругленный прямоугольник 89"/>
                <p:cNvSpPr/>
                <p:nvPr/>
              </p:nvSpPr>
              <p:spPr>
                <a:xfrm>
                  <a:off x="8438697" y="1179019"/>
                  <a:ext cx="703991" cy="800482"/>
                </a:xfrm>
                <a:prstGeom prst="roundRect">
                  <a:avLst/>
                </a:prstGeom>
                <a:solidFill>
                  <a:srgbClr val="82DEA1"/>
                </a:solidFill>
                <a:ln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dirty="0">
                      <a:solidFill>
                        <a:srgbClr val="32589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Шаг 4а</a:t>
                  </a:r>
                </a:p>
              </p:txBody>
            </p:sp>
            <p:sp>
              <p:nvSpPr>
                <p:cNvPr id="91" name="Скругленный прямоугольник 90"/>
                <p:cNvSpPr/>
                <p:nvPr/>
              </p:nvSpPr>
              <p:spPr>
                <a:xfrm>
                  <a:off x="9223800" y="1169077"/>
                  <a:ext cx="2544937" cy="810425"/>
                </a:xfrm>
                <a:prstGeom prst="roundRect">
                  <a:avLst>
                    <a:gd name="adj" fmla="val 8537"/>
                  </a:avLst>
                </a:prstGeom>
                <a:noFill/>
                <a:ln>
                  <a:solidFill>
                    <a:schemeClr val="accent6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9348514" y="1257306"/>
                  <a:ext cx="2199697" cy="6510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32589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Выход из процесса </a:t>
                  </a:r>
                </a:p>
                <a:p>
                  <a:pPr algn="ctr"/>
                  <a:r>
                    <a:rPr lang="ru-RU" sz="1200" b="1" dirty="0">
                      <a:solidFill>
                        <a:srgbClr val="32589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(удовлетворения запроса гражданина)</a:t>
                  </a:r>
                </a:p>
              </p:txBody>
            </p:sp>
          </p:grp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5702416" y="2667694"/>
                <a:ext cx="420789" cy="704109"/>
              </a:xfrm>
              <a:prstGeom prst="roundRect">
                <a:avLst/>
              </a:prstGeom>
              <a:solidFill>
                <a:srgbClr val="82DEA1"/>
              </a:solidFill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Шаг 4б</a:t>
                </a: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6165617" y="2681003"/>
                <a:ext cx="1482144" cy="690800"/>
              </a:xfrm>
              <a:prstGeom prst="roundRect">
                <a:avLst>
                  <a:gd name="adj" fmla="val 8537"/>
                </a:avLst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6232814" y="2792740"/>
                <a:ext cx="1317209" cy="53692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Установление взаимодействие с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другим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органом/ учреждением, получение у них услуг</a:t>
                </a:r>
              </a:p>
            </p:txBody>
          </p:sp>
          <p:sp>
            <p:nvSpPr>
              <p:cNvPr id="100" name="Правая фигурная скобка 99"/>
              <p:cNvSpPr/>
              <p:nvPr/>
            </p:nvSpPr>
            <p:spPr>
              <a:xfrm rot="5400000">
                <a:off x="3924992" y="1172753"/>
                <a:ext cx="287142" cy="7158395"/>
              </a:xfrm>
              <a:prstGeom prst="rightBrace">
                <a:avLst>
                  <a:gd name="adj1" fmla="val 27811"/>
                  <a:gd name="adj2" fmla="val 50000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101" name="Правая фигурная скобка 100"/>
              <p:cNvSpPr/>
              <p:nvPr/>
            </p:nvSpPr>
            <p:spPr>
              <a:xfrm flipH="1">
                <a:off x="5512829" y="1982049"/>
                <a:ext cx="167672" cy="2208205"/>
              </a:xfrm>
              <a:prstGeom prst="rightBrace">
                <a:avLst>
                  <a:gd name="adj1" fmla="val 123886"/>
                  <a:gd name="adj2" fmla="val 49241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cxnSp>
            <p:nvCxnSpPr>
              <p:cNvPr id="113" name="Прямая соединительная линия 112"/>
              <p:cNvCxnSpPr>
                <a:stCxn id="43" idx="1"/>
              </p:cNvCxnSpPr>
              <p:nvPr/>
            </p:nvCxnSpPr>
            <p:spPr>
              <a:xfrm flipH="1">
                <a:off x="2935444" y="2401919"/>
                <a:ext cx="281757" cy="29894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933590" y="2719271"/>
                <a:ext cx="1854" cy="1586962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Прямоугольник 115"/>
              <p:cNvSpPr/>
              <p:nvPr/>
            </p:nvSpPr>
            <p:spPr>
              <a:xfrm>
                <a:off x="1763973" y="4322159"/>
                <a:ext cx="2624697" cy="366717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870683" y="4306233"/>
                <a:ext cx="2411277" cy="536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Экстренная психологическая помощь оказывается </a:t>
                </a:r>
              </a:p>
              <a:p>
                <a:pPr algn="ctr"/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службой экстренной психологической помощи </a:t>
                </a:r>
                <a:r>
                  <a:rPr lang="ru-RU" sz="1200" b="1" dirty="0" smtClean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и </a:t>
                </a:r>
                <a:r>
                  <a:rPr lang="ru-RU" sz="1200" b="1" dirty="0">
                    <a:solidFill>
                      <a:srgbClr val="32589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экстренного реагирования</a:t>
                </a:r>
              </a:p>
              <a:p>
                <a:pPr algn="ctr"/>
                <a:endParaRPr lang="ru-RU" sz="1200" b="1" dirty="0">
                  <a:solidFill>
                    <a:srgbClr val="32589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" y="38395"/>
            <a:ext cx="1644541" cy="6204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218490" y="516174"/>
            <a:ext cx="103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3258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181" y="144052"/>
            <a:ext cx="728889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595" y="113573"/>
            <a:ext cx="568324" cy="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50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1049</Words>
  <Application>Microsoft Office PowerPoint</Application>
  <PresentationFormat>Широкоэкранный</PresentationFormat>
  <Paragraphs>201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Calibri Light</vt:lpstr>
      <vt:lpstr>Montserrat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ОБУСО «Центр социальной помощи семье и детям «На Московской»»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Аксенова Елена Алексеевна</cp:lastModifiedBy>
  <cp:revision>69</cp:revision>
  <cp:lastPrinted>2023-10-27T05:56:01Z</cp:lastPrinted>
  <dcterms:created xsi:type="dcterms:W3CDTF">2023-10-26T11:15:23Z</dcterms:created>
  <dcterms:modified xsi:type="dcterms:W3CDTF">2023-10-31T13:45:58Z</dcterms:modified>
</cp:coreProperties>
</file>